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Masters/slideMaster3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Masters/slideMaster49.xml" ContentType="application/vnd.openxmlformats-officedocument.presentationml.slideMaster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7.xml" ContentType="application/vnd.openxmlformats-officedocument.theme+xml"/>
  <Override PartName="/ppt/slideLayouts/slideLayout132.xml" ContentType="application/vnd.openxmlformats-officedocument.presentationml.slideLayout+xml"/>
  <Override PartName="/ppt/theme/theme48.xml" ContentType="application/vnd.openxmlformats-officedocument.theme+xml"/>
  <Override PartName="/docProps/app.xml" ContentType="application/vnd.openxmlformats-officedocument.extended-properties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40.xml" ContentType="application/vnd.openxmlformats-officedocument.theme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49.xml" ContentType="application/vnd.openxmlformats-officedocument.theme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3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111.xml" ContentType="application/vnd.openxmlformats-officedocument.presentationml.slideLayout+xml"/>
  <Override PartName="/ppt/theme/theme45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slideLayouts/slideLayout100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theme/theme41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0.xml" ContentType="application/vnd.openxmlformats-officedocument.theme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Masters/slideMaster47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3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theme/theme3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theme/theme42.xml" ContentType="application/vnd.openxmlformats-officedocument.theme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7.xml" ContentType="application/vnd.openxmlformats-officedocument.theme+xml"/>
  <Override PartName="/ppt/slideMasters/slideMaster15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ppt/slideLayouts/slideLayout120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Override PartName="/ppt/theme/theme22.xml" ContentType="application/vnd.openxmlformats-officedocument.theme+xml"/>
  <Override PartName="/ppt/slideLayouts/slideLayout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7" r:id="rId2"/>
    <p:sldMasterId id="2147483660" r:id="rId3"/>
    <p:sldMasterId id="2147483663" r:id="rId4"/>
    <p:sldMasterId id="2147483667" r:id="rId5"/>
    <p:sldMasterId id="2147483670" r:id="rId6"/>
    <p:sldMasterId id="2147483673" r:id="rId7"/>
    <p:sldMasterId id="2147483684" r:id="rId8"/>
    <p:sldMasterId id="2147483689" r:id="rId9"/>
    <p:sldMasterId id="2147483700" r:id="rId10"/>
    <p:sldMasterId id="2147483709" r:id="rId11"/>
    <p:sldMasterId id="2147483712" r:id="rId12"/>
    <p:sldMasterId id="2147483718" r:id="rId13"/>
    <p:sldMasterId id="2147483724" r:id="rId14"/>
    <p:sldMasterId id="2147483734" r:id="rId15"/>
    <p:sldMasterId id="2147483740" r:id="rId16"/>
    <p:sldMasterId id="2147483744" r:id="rId17"/>
    <p:sldMasterId id="2147483753" r:id="rId18"/>
    <p:sldMasterId id="2147483758" r:id="rId19"/>
    <p:sldMasterId id="2147483769" r:id="rId20"/>
    <p:sldMasterId id="2147483776" r:id="rId21"/>
    <p:sldMasterId id="2147483781" r:id="rId22"/>
    <p:sldMasterId id="2147483784" r:id="rId23"/>
    <p:sldMasterId id="2147483788" r:id="rId24"/>
    <p:sldMasterId id="2147483794" r:id="rId25"/>
    <p:sldMasterId id="2147483796" r:id="rId26"/>
    <p:sldMasterId id="2147483800" r:id="rId27"/>
    <p:sldMasterId id="2147483805" r:id="rId28"/>
    <p:sldMasterId id="2147483810" r:id="rId29"/>
    <p:sldMasterId id="2147483815" r:id="rId30"/>
    <p:sldMasterId id="2147483820" r:id="rId31"/>
    <p:sldMasterId id="2147483825" r:id="rId32"/>
    <p:sldMasterId id="2147483844" r:id="rId33"/>
    <p:sldMasterId id="2147483859" r:id="rId34"/>
    <p:sldMasterId id="2147483863" r:id="rId35"/>
    <p:sldMasterId id="2147483869" r:id="rId36"/>
    <p:sldMasterId id="2147483922" r:id="rId37"/>
    <p:sldMasterId id="2147484034" r:id="rId38"/>
    <p:sldMasterId id="2147484046" r:id="rId39"/>
    <p:sldMasterId id="2147483928" r:id="rId40"/>
    <p:sldMasterId id="2147483944" r:id="rId41"/>
    <p:sldMasterId id="2147483949" r:id="rId42"/>
    <p:sldMasterId id="2147483954" r:id="rId43"/>
    <p:sldMasterId id="2147483962" r:id="rId44"/>
    <p:sldMasterId id="2147483980" r:id="rId45"/>
    <p:sldMasterId id="2147483985" r:id="rId46"/>
    <p:sldMasterId id="2147484013" r:id="rId47"/>
    <p:sldMasterId id="2147484016" r:id="rId48"/>
    <p:sldMasterId id="2147484020" r:id="rId49"/>
    <p:sldMasterId id="2147484023" r:id="rId50"/>
    <p:sldMasterId id="2147484027" r:id="rId51"/>
    <p:sldMasterId id="2147484059" r:id="rId52"/>
  </p:sldMasterIdLst>
  <p:notesMasterIdLst>
    <p:notesMasterId r:id="rId63"/>
  </p:notesMasterIdLst>
  <p:handoutMasterIdLst>
    <p:handoutMasterId r:id="rId64"/>
  </p:handoutMasterIdLst>
  <p:sldIdLst>
    <p:sldId id="1860" r:id="rId53"/>
    <p:sldId id="2264" r:id="rId54"/>
    <p:sldId id="2356" r:id="rId55"/>
    <p:sldId id="2424" r:id="rId56"/>
    <p:sldId id="2383" r:id="rId57"/>
    <p:sldId id="2385" r:id="rId58"/>
    <p:sldId id="2384" r:id="rId59"/>
    <p:sldId id="2386" r:id="rId60"/>
    <p:sldId id="2421" r:id="rId61"/>
    <p:sldId id="2425" r:id="rId62"/>
  </p:sldIdLst>
  <p:sldSz cx="9144000" cy="6858000" type="screen4x3"/>
  <p:notesSz cx="6858000" cy="9296400"/>
  <p:defaultTextStyle>
    <a:defPPr>
      <a:defRPr lang="en-US"/>
    </a:defPPr>
    <a:lvl1pPr marL="0" algn="l" defTabSz="913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34" algn="l" defTabSz="913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70" algn="l" defTabSz="913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904" algn="l" defTabSz="913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540" algn="l" defTabSz="913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174" algn="l" defTabSz="913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811" algn="l" defTabSz="913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445" algn="l" defTabSz="913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080" algn="l" defTabSz="9132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80"/>
    <a:srgbClr val="E3215D"/>
    <a:srgbClr val="E527A6"/>
    <a:srgbClr val="800000"/>
    <a:srgbClr val="FF3300"/>
    <a:srgbClr val="984807"/>
    <a:srgbClr val="FFD525"/>
    <a:srgbClr val="FFCC00"/>
    <a:srgbClr val="CED15B"/>
    <a:srgbClr val="EB5B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7" autoAdjust="0"/>
    <p:restoredTop sz="89965" autoAdjust="0"/>
  </p:normalViewPr>
  <p:slideViewPr>
    <p:cSldViewPr>
      <p:cViewPr>
        <p:scale>
          <a:sx n="70" d="100"/>
          <a:sy n="70" d="100"/>
        </p:scale>
        <p:origin x="-132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5.xml"/><Relationship Id="rId61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8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4.xml"/><Relationship Id="rId64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7.xml"/><Relationship Id="rId67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6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81D5E-2F4A-43FE-8D0C-B4E72A73E355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32BB8-439F-48A0-93E3-E0A47E56F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47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35CAF-3F6F-4C63-88D8-7ACC9B43750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95C8-7BD9-4685-92F3-6CA54F038D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04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34" algn="l" defTabSz="913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270" algn="l" defTabSz="913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04" algn="l" defTabSz="913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540" algn="l" defTabSz="913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174" algn="l" defTabSz="913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11" algn="l" defTabSz="913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45" algn="l" defTabSz="913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80" algn="l" defTabSz="9132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64DD95C8-7BD9-4685-92F3-6CA54F038D40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36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9013EF-AC5E-4454-8CD1-10912ACE0825}" type="slidenum">
              <a:rPr 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a 1\Wall's Regional\Paddle Pop\Theme 2013\Creative\Prezo template\Feb.17\02 subtitle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64AE-5A7A-4F3C-91C0-B8016BD2C0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F06-8D1C-4C8D-B453-02DC11282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57200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457200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57200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457200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265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38613"/>
            <a:ext cx="9144000" cy="530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/>
            <a:endParaRPr lang="en-GB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C:\Users\Leon Farrell\Desktop\Misc goviral work\Overlay Design\newlogo_w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3" y="6419674"/>
            <a:ext cx="1696142" cy="373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97095" y="44624"/>
            <a:ext cx="5545137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/>
            </a:lvl1pPr>
          </a:lstStyle>
          <a:p>
            <a:pPr lvl="0"/>
            <a:r>
              <a:rPr lang="en-US" dirty="0" smtClean="0"/>
              <a:t>Slide Header</a:t>
            </a:r>
          </a:p>
        </p:txBody>
      </p:sp>
      <p:sp>
        <p:nvSpPr>
          <p:cNvPr id="7170" name="AutoShape 2" descr="data:image/jpeg;base64,/9j/4AAQSkZJRgABAQAAAQABAAD/2wCEAAkGBhQGEBUUERQUFRUVGRwZGRcXGBkYGxsbHhseGxkiHh4cHCYeGRwlJRgYIDEjIycpLCwuHCI0NTAsNSgrLCkBCQoKDgwOGg8PGikkHyUtNSkqLCkqKS0wKi0qLCwuKiw1KSwsLCksLiwwLSwsLS0sNC4sLCk0LCwsKTAtKSwsLP/AABEIAOUA3AMBIgACEQEDEQH/xAAcAAEAAwEAAwEAAAAAAAAAAAAABQYHBAIDCAH/xABBEAACAQMDAgQEAwUFBQkAAAABAgMABBEFEiEGMQcTIkEUUWFxMkKBFSNSkaEWYoKSsTOissHwCCQ0Q1Rys8LR/8QAGgEBAAMBAQEAAAAAAAAAAAAAAAECAwQFBv/EADIRAAICAQIFAgIKAgMAAAAAAAABAhEhAzEEEkFRYRNxgaEFFCIykbHB0eHwQlIjNIL/2gAMAwEAAhEDEQA/ANxpSlAKUpQClKUApSlAKUpQClKUApSlAKUpQClKUApSlAKUpQClKUApSlAKUpQClKUApSlAKUpQClVvXfEOx6bl8m5n2SYB2+XI3B5HKqRXs0fr+w19wkFzGznshyjH7BwCf0rX0dTl5uV13pkWiwUqC1Driy0qfyJrhI5eBtbcO/bnG0fcmuzWuobfp1A9zKkSk4BY9z9AOT+lR6c8YedsbiyRpXHYavFqcImidWiIJD9hgdzzjioW+8S9N044e8hz/cJk/wCANSOlOTpRbfsLLNSvRY3qalGskZJRwGUkMuQe3DAEfqK99UarDJFKVxzaxDBFJMZFMcIYyMp3bdmd4O3JyMHI70Sb2B2UqD1Hrix0pFeW6hVWAZcOGLA9iAuSR9cV4aP17Y6+4SC6idz2Ukqx+wYAn9K09HUrm5XXsyLRP0rh1TXLfRADcTRRA9vMdVzjvjJ5/Som18RtOvHCJeQ7icDLbcn6FsD+tRHSnJWouvYWWSlQ2vdX2vTJUXUwjL5KjDMcDucKCQv1PFSGnajHq0SywuHjblWHY+3FQ4SUeZp13JOmlKVQClKUApSlAKUpQClKUApSlAZp4peIMej5tVtluJccmWPdEmRkcEfvGxjgcfM+1Uzw71vSunU82cuL31YaSJ2jjPONojzxjGTjPfGKvvV2pXun3jTST/C6bbhCSojZ52xkogILbifRzgDGeazJ+uItavpL68ged0A8i2XHlqq5IMrckhc5/CQSSTgACvoOG01LR5EnVW3GW77ZVe/bqZSeSZ8VtFudRa3aS4F1PICY7aC3ZdkWMsw9TPjIUerv+hrP4re41wxCRpDGXWBZJS5jQsRhdxyFAznaPb2rdul+uopre3uryOKO4vpfJTyl9TKshRcliTtUnk5xzwOa5b6Wy6d0q9gOLpYZT56L+7YNNKCuCcgFQwww94/b2to8VPSS03DKdLbvT8YePLDjeTru+mLjqayksL+aAyKEaOWFiGOM4MsRA449uDnjBANUromz/s609p5Fsuqo2YXuAWSRMA4jORtbGSCMZzz2OOfraC31+8sb6Cd1guCkEkoP7yGRePV/C20g9/yk8jGff1F4V3t7OzQ3y3ksO0EPIUnT8yDkkDvuBLDvkVXTSjDlnKlLNU1TWH4ruseAzV+jbq8u7bdqMaRzb2G1cY2j8J4Zh8/ftip2ofpJrlrOL45QtwAQ+CpzgkAnaSuSACce5NTFeHq/fe2/Tb4GiFYB4jn43VpIdNMyyzKUuIwfKWRhxgBiu/cB8sEjK5ya3+sK8WtUutH1KCWb4Rtgc28YBfau4YaQMBliQCOSAVOBwSe/6Mv1XW9f33Kz2ImexuPCV2MlvayNLtEUsoDsMKGcogbgAsFLHHIGMirpqNpY+JllIbaNviYY9wnFu0IZ1HYsBtO4/lySM5Haq11b1XdeI0RMMEqWkUu13T956SFO6SIeoEcsCDjkjPvV7tY5fDLTJxdXMc0SIRb+ko+4g4j5Y7hnGPcDd7AY7daUuWMnjVvo/b3/AAwVXyI7w+6sTqTSpPjomujbMEI8rz3dGGUO3BJPcE/3ck1lXVZsru6Asknt42O2RJgBsJIBKjcWAxk7W7Y444F68OJpOitFur/ap3SR7FfIDorBDg+xO9wDzyM4PauPxF61seuoIhBEVutw9cgSPYuDuVpC2GB4wM49+Ox10VycRLkT5bq08LCvBD2PPxQ1V4L4HT5N4Sx8uUx7ZcQl23bjzjgoSe4yDxWp+HWoDU9KtHAxiJUI+sf7s/1Q1jGi3Nt0fazpG63d9dxmBUgBeONX4I3YAkcnHC5yQB2yTtXQOht03ptvBJ+NVJcfJnYuw+uC2P0rj45RjoqHZ4fV4yy0dywUpSvGNBSlKAUpSgFKUoBSlKAUpSgKH4ldJJr+Jrq5dLW1jaRoY1G5iMksCT3Iwo9JxzzyaqnT3VtnqNjeWdhZtBM1vLsXiR5vSQcsPUzgHO3n3x2qb1jT7uy1i4d7aS7sr2JYWEZGUULjHLDbglz3AO/OcjFRnTXQNt0nqsUqajbsELAQu6CXLKyBTh8MfUPYZ+Ve1puC0eWcrpXGtu9NLreMmb3KZcdL3vTNrbX9zkCGaMRwPkMqhjIM/wAALA8Yz6sn5VJW/QF11PbC/WTAvJma4j3bFEXm53kkgMFILYPYYI7Ve72WXxUs7y1a3e0aKVRG8uSGKtnn0jBwvIGcbxya9fV2iQajojxw3LiGxjdCqAAPLCNuJMjJGVPA4JYHJwK2+tztJ0pc1PF0nlbefmRylZ6u8O7XWAzaLPC7LzJaRzK27HG5PUcMMng8cnBB4PZrOiXs9ha6nCJYb+3j2TLtKvIiEruKkeo4XcVI9St9AKgrjpSTQ44J7baktjbJdTv+ZpJXJCfoiEYPGOPzVYeo/GK5aSX9nwoYYFDvLKrHcpYIGUblwhLADuT34Gal+q+VQfMl1f5Pvdquox1L70B1M3V1hHcSIEZiynH4SVO0lfocdvbkc96sVV/oPqNOqbGOZEWPOVZF7KynDY+h7j71YK8PWVaklVZ27Gi2FZ14hXOndNee935jz3sZjG0K7pGF2+jdhY1B9XJyzfPHGi1Qr3rbSrbUJviCFuIQsO542cEDLEJtVsHMhB7E4HcCteFUue0m66IiRUdDtdK6keNdNuLrT7ojYApYGTCk5baSrcKSSGHPccivbe9PabZSl9V1Z7xoiR5RckgjupVWdx2wQCv1rpl6PXoHUW1CWVHRnAgjwEdpZm2EbQAMIrMeMdxwMVE+I/RDaBftei3+KtJWLyxgsCjN+PJT1KCfUH7AnB9s+tGUZ6iUZumsbXfVJtWU6Fj1fVNF6ztY3muWhij9CwiQxldvA/crnPB4IB4/lUbrvh/ovS8ccs8l0Y5fwMjb1bjcOUT3ByOeaz7VZ9KnjPwsd8sx/CjPCYwfvguw+nBPzFaRpVjeR9PRI1il1Ish2QzrkrFlirbSQ2RkgDIO0/LipnpvQUeWckm6ptIXZ49E9R6bZm5ksrB0W2haQ3EpBY47JuYsULc4APOO1ajpGqJrVvFPHnZKiuue4DDOD9R2rEb/AEu+1SIDUjDptgh3GNFSPcR7JEpLyP8ALdx74PatV8PNdj1+wR4YzFGhaJEJyQsZ2pk/Pbtz9c964uN0ly+os5738+/tsWi+hZaUpXllxSlKAUpSgFKUoBSlKAUpSgM48UuoQtxZ2DStDFctm4kU7SI87Qu78oY5yfkPlms4WwTpyK6069t5BOziS0liQFmcelAp7lGwO3bLDg1pPiHptveXKG6064uleMIs1tvZ0ZWbKsoYAD1ZBP8AeHtxGrbWnQuo2EMVuVkufxzXDeY8a8qqIdxRWJwpK9gcc5yPc4fUjDSUYp3V9MtZu7+DwZtZJ3T+ml1K+tp5r0veWkKpNCjL+IqckgcqDv54w2B2qj9W9A6pZyTw2m+aynlM3lq6DkncQ4YhuDgcEg4B71U47i60zXCRuF18UcjnLbpORj3RlP22mr3130kbu/luU1S3huQR5ULyiNkVVAUBt+VJwTjbjn6mtVCWjqRuaprFq+vj3wyN0dlr0Xd649ydSnS2W8PptUdcsyptiBYd1QbTtUncRk47GrJ1glmkkd6gSZrm0imiCnCW9rtLfTlg3p99x9sVx9S9Qnq+e0F5L8O1sjLO45IZXzujCn1O4CY28Z5/CM1N33ihZTSxyS6Z8QUCr8TOIxK20ABiAhUn3xu/lV46eoq5o34WKram97pediLRrfTOnx2MJaLdtnke49Q2nMrb8be64BAweeOalq5dK1JNYgjmiOUlUOueDgjPI9jXVXzs23J3ubCsZ6l8GrnWL+6niljjVnEkZYnkty/K5KbSO+DnI+VbNVF6pMd5qlqBqBikh9TWinmX82MBgNzD04bOQeB8+rg9WenN8jrHayslZSukumreNhqOoalHcJbSADDyOPMHK5aQB29mCqvOM5IzVlj1u/sNLvL0XUFzhxJAUXKiIOPMDDapHpyNvdcHmqNpWoW/XcU9oYodPijJu1ljyVUj92RKGYbsiTAIK4IAA9quOhWsnTi2tjaw/G2V2Gae6AO0+ZlXxtJWNVUDhiSc4HNenrxz9vLvZpVyrO+1v5lEVqHxfvp4pZ4bSzAi2+YwRiwDZAbG8HbkYJ5wSM96sWk+Ls1rcvbapAibcb5YdxVA23azAk+g719YP5hxzVZuYrrwruQkoY2Qzh4oYMzryVSWQpkZzhgxJxnaDwR+3HidbavFK95bRSS3AMIjgyjpCCCN8rZ3sWClQq8bcnGcVpLQhPMNNOL2aefn2z46EW11Kt190zL0zdssjNJG+WhlYlt8Z7eo+4yAR9j2IrZvBGEx6QhP5pJSP8+P/rVP0DVdtiLXWLK4+B3fubiRGzEpOE3kAFcZwHHscYxWt9O6RFoVrFDbnMSL6SSGyCS2cjg5JJyPnXPx+u3orSks3utnX690Wis2SVKUrxDQUpSgFKUoBSlKAUpSgFKUoCk6j0zdQ3zNa6iLaK5O5oSiSNuVQHMYfI5ABOBwTk5qJ1TrG1n0ua4eAXPw87QQm5CyGWT04cen0g5LYUDhfb24eu+sF6f1xWcnENm4QAE/vZNxXt2ztQZ+1UzpzV7e6TTbaR9sVu811cluAWUsyAfxHaijjOfMx3r3NLh5ShGc12eFWM9Vl4SXxM2zbbvUUuDKkIjOoR2+8LgFlLKdg3kdt3tnsQSOapOgdC6bp0VzJcEXs1uCbiWQkxiTBZlHOCw4yWyckcg5AgLPXbh7W+v0G241CUxQ88pDDGzyMD/dRduR+Zc1ZuhNKjtrG/siGfdGkuByzpPapyue53rIB9cVm9KWhB1Jra6+F57JukLspmg9BftfSZtRjk8u4V3ljWI7Qix53phfwk+oj5AL7E1bvDPqubWdNu21AG4hgH4mUMXQKWkU54cqADzz6u/avPwTmj1fSpbZ1Ppd1k5xuEg9iORxlf0ql9b+JS3kRsdNjEFovoJUYaQZ5wPyoTz/ABN74yQemSnxGpPRa2lv/qv5I2Vm6dPGD4SH4QgwBFEZByNoGB35zxznnOc81I1UfCzQJenNNjjnyHYtIUP5NxyF+/ufqTVurw9ZKOpJJ2r37mi2FZ/N0HZ6vrL3InYzQtHJJAMYDhQYznuFIVTj6dx2rQK+dPE/SLvpvVJboGRVkffHOhIxkD07h+FhjGD3A9xXXwEHqTlGMuVtfj4Ik6LTrWsS9MWNwNWs7d2u5iqJDti3qPUWZ4wTgHBUn15POO9NIaTqVdOk0+4Wxt4n8prZ5mBLq299v/qCysOGx3+prn6w67+Na2tLuyW6R4IJW2s6ymR0yTHs7YyRj357CrNfaPpunwadNcW8lqkcoESu20xs2ZAZsOcgmJSSSSCRnA3Y7W+SC5o03e2VtX3b/vyKHL/bx16gmsi48iQCJA43Ks3lgg4yMqx9JXPJx29+npXq9Yb57O9tIba6UFleJRskABb08bhlQWHJzgjgjFc2t9M6Z188dyk0kEs7Oscq+kSGHgthhjgJkHKkgfTjk1Wzlvlt/MkSe4jPmWF8g2rOUO4wyDsHYKdpyVbuDnduy5dKUVGqdU+lNdezXdfHoycns8POr5/EDUbppf8AwqwlVgwCmHcBdw/OxVWyT8yBgVafDJ/+4bAS0cU00cTE5zEkrBOfcAcfpVQutBSGeN9Ina2/aMReZMKUit8bnkGeYmBbaB82ONuDjRumDbLaxpZOjwRjYpRgw9PByR3PufnnPvWPFuHL9hUnWO1Ws+WyYkrSlK80uKUpQClKUApSlAKUpQClKUB8+eNK/B6yruu9THE5U9mCswI/XaR+tSHit0pDdXloLNAlxdj1RABQB6QrlR+A/iz7HYT7EnSutNDsjtv7xNxs1LjnhscqCOzerGAfc/WqD4TSt1fqt3eXXMqIAqn8gclcL8gqqV/xH3Ne9o8Q/SWor+wqflvCX6syazRZNR0OLTLzSLJeY1iu0I9yDAFZj9WLMfuTULY3Umh28N4oLyaaz2N4g7vbo3pYfVBscfc+wrs0bpeDRpZpdOuhfXkCbYoJZlby03AMvByDjcgPABPIr2dJyv02tzcauqwDULgKI2IKrlHJ38kKpA28/LnvWVrl3uujw3bbeN9nv3RJ6tG0e50HVxc2Y+IsdQJdinpVA3rDH2yMkg+4LDg1UOtembOKae4026iWS2fdJbuQuGU5JhLcOA35eeQQD2Wrj4R6wFmvbGJ/Mggdnt3zuARnIxn3GcEfPLH3rEbmwkgnaGQYlD7GDfx5wc/r712cNCT1pW6pL/0ulr2wVex9MeHnVx6zshM6bHVjG4H4SwAOV98EMOPY5HOM1ZqoGjdSWvQtyulOREkcKMsz+kPKxJfJPA3cEHtncPkKvysHAIOQeQRXhcRDlnaVReV7GqP2sd1vru7h1q4sjEt3BIREtsQoHMatndtPzJbdkYz2xkaJ1R1ta9IKDcyYYjKxqNzt9lHYfU4H1rP+k+uLG4vJDbWF7JNMT5k+BLIAxwScMfLTt+HA4HHArp4TTajLUcLVY/e/2KyfQh+hb666ZtNQkW3Epj3xm5WaImIxpjA3kl414YY4PyNeOjSReMG6K5Ty79EylzGDskC8YlUcA/Xj6EfhNn6J6RtOmr66tGuxNvUA2k0YG4cOjeolZSBnlR7nIGOOHqjX720u0023W2topXjRpLVWJQStgAsVVY3K5bAGcYINd71FPUl6azhqWViuzu/bZlaxkgorm16xtLHTWmS1NtvaaSXAXcuV2oSwDsxct3GAD37VoNgLfWLZtOhvGupI0DJKqptgKY8k74lCAqyqQMljg+1QWrSad4eailu8EYt7m2VZcrv2lXYIzA5JDeoMe/APtXs0DSrLw6eS6a9KW88g8gJIJElj2g4ZQrFtjMw3DkDHIyc5arU43Hm7xxu28+fh2JRXrbpfUOpbK8n3rboxfEO0lnWN5HaMN+SPe8mBzkjngCtE8KOnn6c0yNZQRJITKynuu7G0H5HaFyPY5FZHrHibdWmqSTQXDNAkpKRqx8pos8Db2yy9zjcCT7ivomCYXCqw7MAR9iMiqce9WEFGSVSzjpS2EaPZSlK8c0FKUoBSlKAUpSgFKUoBSlKAoHjfKYtKOMlWljDj5rknH8wtcfWGuWvT1qmqWUKPLc4iWRWZVwyk/vAhAYjZjB5DAcjFXbqnQF6otJbdzgSLgN32sDlD9cEA496xvoG1uemdT/Zl5EHguN26J13xttUssiZGCPQAT/PkDHrcLyz0t8xbbV1axf5FJblTisba209JobuQXzOYzAvp9BJHcYOCApznBzjFaVd3MXT2jQW2vCWWSRmKIh3SqFPp9e4AFdwH4uzY5ANeXUGlaLB5uobGK20oh8qIhIpJlAIULjBxxkghfSe/OffcdX3OuQiS80TzbQjePUskgX+IIyhjx7gL9669TVetytJ1du2k76JPwVSo6+gr7T7Sxun0lW81EZ3WXJlJVWMe7nlc8Daccn3JqhN1Lp3XSKdTEltdgAG5gXKyAfhLKATnH0+zAcCxw2Vn0lPaarYSFbKdjDMhLEIHU885YAMoypzggY4qq9T+H6380kujyR3cJO4xROrSRZ9tucsmexHPtjjJnRjp+o5NyV7Se6aw4t7fiHdFg6p1iy6otBbo76jfAbYZYrd45B9XJ4Zfn7H5A+odXhnrk3SFrqUd3kixCsELA7WYNlAQSMEqvA4BJ+dV/wAO9O1TpqWUwWEhklj8sNMDEierOTuA3DjsCO1Wm56fSHQL4RzpdXEhaW4lQg5kR1eQD3woU/fOcDOKjVUIr0buLa63u87YS39wu5j99ez9T3LSPvlmlOSFBYn5BVGTtHYAdhWrdPdH2HTElhJcS3ltczYdUkZVUupGUbanpBLDhiMg4PORUf03ro6K6f8AiLdM3E0ro0oVWCMrekPk5C7RwO2W+teq8640/r5rdtQiuYpoM8W+HRxwWGPxqMrngZAz6j3rfWlqan2YpqCtOt8Lt2IVIiOrupY5b3UWkjf4nzUW2lUgeT5DlSc5yMhQeM8/oatXUfio2lTWgkhjljaC3uZkwVdZT69ysDjcAFOCD7DiufW+rNE1y5Eq2UtxcOygDmJHYkBd434PsPwHPvmu7xK1DRluiZ45Z7qIBDFEWRWxyqu3C45x6cnHHOMVj9mThGWnLb9Eu+F5xkn4k91dpOmwPHfXM/lStJFLHI+WJWPadixjkoRnPGQWyT2FRPWFlaeLojFheRefCG2xuGXcrYzwQGGNo9QBHzql9dWjSwm61GQpeTbfh7RMAQwg/nHdRjOBwcnJydwXzvvE5LrTYIRbFLm22CK4UgBDHt5HGQSBgr29VRp8NNKE4Ntp1eKX47rpj4BsrsfRFz+0EsZYykrsAfcbD3cEcFQAxz9CO/FfU0UYhUKOwAA+w7Vwabbx33l3ZjAleFRu9wjevaPkMn9cD5VJV5vGcXLiHFNVX59S8Y0KUpXAWFKUoBSlKAUpSgFKUoBSlKAVw6xbmWGQxgeaI38s4GQxUgYPt7V3UqU6dg+bOm7c9S6RcWUfM8Uq3Ucf5pF2eXKFHuyjnHc5FSOu9X2fUixXMr3dtqFvGEAiUFWZclcE/g9RPyPOCDgVYOv/AArntbk3ul5DFt7Rodrq/u0Z4yDySuc8nGQcCuf2s1ZXG+yV7gdpXsSZgfY5CgZ+uK+mjKOt/wAkGu9XTV7rZ2mY7YLHpWjf2ilv9Pk/defDb3ZUDiK4KI0uF9ssRkfLivO06c1S0ls0+Dt1e1dR8ZE6LvgHpZXXgsCPpnjgZJNdXRGi3HSVve6nqBxcSRlgJDyAAWG/B4LNtAUYwABxnAjpLG48UozdafdyQOcJcWrTSKgYKACpTPpYY7rzz75Fcrk+ZpNcuE3lq6p7Pr5wSc3X3i/c2l80VjIixQnaTtV/MYfjySD6Qcr6cdic8jHZ4Y9Kus6am724hullDRnchVnkICqCdrAkYGT24wTg1X18JV0JlOqX1tbx99qMWkYDvtDKP5gN9q9XXPWadSpDp+mxP8NFgKoUl5CoIXC8ttAyeeSeTjFdHpwlBaXD7f5Srp79WRfVlsuOm77w0nlewi+LsZjl7c5Yr9Mck4HAYBsjhhwDSLxKiSN44dHuFkkUqyRx+XnIwRuRA/v325qr9G9WazqrrZ2koLRKx/eqhIVSAQzOpbgkKB39vbixdCeIuoavqfk3KM6hTFIsSACNw/8AtHPOOQVPIHbAyOctTRkk3qKMmleJNNrpaJT7EH0z0/D0JMl7q37k5LW9qoLvkdmYc7QmRjcc5wTgjBtdtrundXzzS6fGq6m0ZMTToeWVcAjJMYcAd+/HuAahuvurNJ6vm2TG7BgLIk0IRlcEjdwxORkcHAz88VBWWpQdGobrT7a7kcegXN2oWJCwx6VTh2Iz3PH+t3CWsueakpvFbLwvbv1I2Ib+xeoavdMs0UyuSTJNOGVFHuzyH0kAfInPtVqttEi6zubbT7HLWVnl558Y81mI8xv8W3Yv0yR6VFW1NJfxh0i2eaVoHDsW2AlH2sUJ2FgOcZBzwc1dumumYOlIBDbrhRyWPLO3uzH3P9B2GBWOvx7Sp/eVqlsntfnx2JUSUVQgAHAHtX7SleEailKUApSlAKUpQClKUApSlAKUpQClKUAr13EPnqy5ZcgjcpwR9R9RXspQGM9aeHGr6sxX4r4uHOVV3ERHy3IAEJHzz/Kqdpd5qHhhcmM7bczY3ecu+NgucNlQ2QNx5XtnmvpeuHWNDg6giMVzEsiH2Ydj8wRyp+oINerpfSLUfT1Ipx8L+oo4dUYDrGmS9WS+ffappw4wCs27avfCxqo+ZPOD86/U6rtehF26UPPuDw95MmBj3WKM8qD7k/14Ivt/4B2c5zFNcRf3cq4H2yu7+ZNezSvAeys2BmeafH5SQi/rsAb/AHq7PrnDONSba/1ql/fjRXlZVtQ0But3/aOjS7J3H7+ASeVIjkYYqcjhvfJAPcE5IFl6K6AuemNMvd2PjLiNwqhgduEYRjcONxZicg45HPFd+t+DFnqkolhaW1YADEG1V4GAQCvpOAM4PPc85NWHpXo6LpNX8t5pGfG55pC5OM4x2UDk9hXJrcXF6XLCXbDWcdG72JUcnzh04JNEvoXa3mcwyBjEqsHJXkDG3I5x7Vqt9pGpeKrItzF8DZI27a3MrnGOxAOcE43BQM5w1axSq630i9SSmoJSXXev0JUKObTNNj0iFIYVCxxqFUD2A/1PuT7mumlK8xtt2y4pSlQBSlKAUpSgFKUoBSlKAUpSgFKrvX3VP9j7GSdQGfIWNW7F2OBnHJAGWx9Ki/CbqO46osnmumDN5zKpChfSFQ9gMcEt9a3WhJ6T1el0ReaLtSojq3WG0CxuJ0AZoo2ZQe2ccZ+meTVJ8Getbjqf4mO6k8xoyrqxCg4bcGHpAGAVBHHufpUx4eUtKWqtkLzRptKUrnJFfma/ax7W+jdR1LqFZwHEKyRss24bUiXaWUDOQThhtxySSeCTXRoaUdVtSklSvJDdGw1Hr1DbNP8ADieHzh/5W9d/+XOc++K4eudfPTOnzzr+NVwn/vYhU++CwP6VgM3SU9jpsereadzS5A53j1ELJuzyxde2PcHPtXRwvCLWjzSlWaXlkSlR9OUrm026+NhjkP50Vv5qD/zrprgap0WFKUqAKUpQClKUApSlAKUpQClKUApSlAKUpQGRf9oS8KRWkXszyOfuiqo/+Q1a/CG2Fto9tj829z9zI3/LFVD/ALQ1uStm/sDKp+7BCP8Agb+VXHwknE+j2uPyhlP3EjCvW1f+hCv9v3KL7xZ9SsF1SGSKQZSRGRvswwf9axfwCiMN7dg/ljUH7hyP+RraNSvl0yGSV/wxozn7KCT/AKVlHgHZmKO7upOFYqmT/dDPIf8AfWs+HbXDavw/Gw90a6s6uxUMCy4yARkZ7ZHtmoPWeubTQrmK2mkxLMQAAM7dxwpc/lBPA/8AzmsS6T8UD09dXtw6GT4oFgueA4YmPcT2QBmBxzwMVG630nqNzC+o3MbbZG3sxIDjdwG2d1TsB8hjjHNdEPoxRnWrKl08t/sRz9j6eqNtuore8uXto5UaaIZeMHkDj9OMjOO2RmuPpXqNdZ06K6ZgAY8yE8BWUYlz8sFWrHPBgtqmsvKW58uWRs9yXZQf6vn9K49LheaOo5Y5fzLOWxe/HeQppagfmnQH/K5/1Aqv9XTCLpayjX8UwgUD5nBc/wBV/rVw8YtMOpaRMVGTEVl/RW9X8lLH9Kzvw4E3XFxZQyAfD6Ypcn+Ji2YwfbPA4+SN867eFr6vGfSEm3+GPnSKy3o2rz4+nrUGZ1SOGNQzMcABQB/186h+mPEiz6slaKB23qCQHUpuA7lc98fLg/Sqx4mXK63qen6dISIZGEkoBxu5YIMjt+Bh/iHuBUHB02ll1RGmnrtjhCvKFyVT0MHH03AqMfNj+nPp8NCWm5Tb5mnJdqX7kt5NY6h6ih6WgM1y21AQOASST2AA5J7n7A1IQzC4UMpBVgCCOxB5BrEPHXqP9ozpax5Zbcb5SMkB24UH2GAf5vjvWgeE+r/tnSYMnLRAwt/g4X/dKH9ay1OEcOHjqvdv5dCVLNHl0x4lw9V301rCj4iUsshIw4VgrYHcDLAjPcfKu3X/ABDsemZPLuJwJOMoqs5XPbdsB2/Pnmsp8MIT01Fqd93FtG0SH2Zwdx/4Yv8ANTRNPsP2JcXd+UkuZ2l2u5zJ5g4TZznO71E/XngV1z4PSWo9+VUsbttFeZ0bhp2ox6tEssLrJG4yrLyD/wBdsexrw07V4dX3+TIsnluY32nOHGMj7jIrKug9Qk6H0Ce4mypkcm3Ru7MyKqYB5wWBb7AntUf4Q9Rr0xbal5+QYAspRuCWG5CPoSwRfuRWEuBxNxd06XnP6WTzbF8648UYOjnEKo09wRny1OAoPI3Ng4JHIABOOeBjPL0B4sJ1pOYHhMMm0uuH3qwGM87QQeQe2O/NeXhZ0wbaE31yN13eEyMx7qjcqB/DkYY/cD8oqw6R0VZ6DO89vAscj5ywLHgnJCgkhAT7KBVZ/VoRlp03Jf5X1647Eq9ycpSleeWFKUoBSlKAUpSgIHrbpVesbN4GO1uGR++1x2P25IP0JrLektV1DwrZ4LmymmgZtwMQL4bgEowBUggD0nB9+OQdwpXXpcS4QenJXF9P5KtdTJ9b1q/8Tk+FtLSa1t3I82a4G3Kg5wB7jtkKST24GasfUGhHpjQpbaxR3YRbAFUs7F2CyNgclsM7cdv0q60o+J+6oxSindd35YoyXwz8If2eVur9QZBzHCcEJ8mf2L/Jew9+fw6nfWSajE8UgykilGHzDDB/oa99Kz1uInrT55P+CUkjANK8P9SS6k07dOlmz7pZBkRPH7MD2LsABtHv+IYWprq/oe46Fu473R42KgbXjUNJtOMHK8syMO+OQRnjIxstK639I6jkm0qrK6PvZXkRkDPrXiUnkSxLY2zf7VyjozD5BXbew+gwPmfaom36f1PwovC1rE93BJgHYjMHA7BlXLRuMnB5HPvkit1pVVxzVxUFyvp/O9jlMG660TU+rHS/+CeDYqoI0cvN6WZg+0AMMFvYbhwce9SHRl1qsNv8PZ6cluzf7S6mEikn3dhJy7d/4h8lxxW00qXx96fpuCpbb/vn4jlzZULTw6is9OntdxkkuVYyzv8AieU8hj3OFbBA/wBSSTmfRFjrPTck1rb27L5vDPKpEcbD0+Yr/hbj5bs4HBxit7pWenxs4qSklK857kuJVrfoOOz0l9PQ8PGymQjkyMMlz/iwcfIAVkHTuk3fQty3naQbt8jY2x3Cke6Mquhzwe2R9O1fRFKnS42cFJSVqWXuvyDiZ3o3Tl51fdR3mqqsUcJ3QWinOG9nk55I44POfZRkNUdY8MZtR19lMb/Cyyee8mDs2H1SLu7bi25cd+Qe1blSkOO1ISbjSxSXRDlR+Ku0YHAFftKVwlhSlKAUpSgFKUoBSlKAUpSgFKUoBSlKAUpSgFKUoBSlKAUpSgFKUoBSlKAUpSgFKUoBSlKAUpSgFKUoBSlKAUpSgFKUoBSlKAUpSgFKUoBSlKAUpSgFKUoBSlKAUpSgFKUoD//Z"/>
          <p:cNvSpPr>
            <a:spLocks noChangeAspect="1" noChangeArrowheads="1"/>
          </p:cNvSpPr>
          <p:nvPr userDrawn="1"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457200" rtl="0"/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76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83600">
              <a:defRPr/>
            </a:lvl5pPr>
            <a:lvl6pPr marL="1983600">
              <a:defRPr/>
            </a:lvl6pPr>
            <a:lvl7pPr marL="1983600">
              <a:defRPr/>
            </a:lvl7pPr>
            <a:lvl8pPr marL="1983600">
              <a:defRPr/>
            </a:lvl8pPr>
            <a:lvl9pPr marL="19836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57200" rtl="0"/>
            <a:r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To update this brand zone text, on the Insert tab, click Header &amp; Footer</a:t>
            </a:r>
            <a:endParaRPr lang="en-GB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 rtl="0"/>
            <a:fld id="{DF28FB93-0A08-4E7D-8E63-9EFA29F1E09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457200" rtl="0"/>
              <a:t>‹#›</a:t>
            </a:fld>
            <a:endParaRPr lang="en-GB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914400"/>
            <a:ext cx="7956000" cy="381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defRPr sz="1800" b="0"/>
            </a:lvl1pPr>
            <a:lvl2pPr marL="0" indent="0" algn="l">
              <a:spcBef>
                <a:spcPts val="0"/>
              </a:spcBef>
              <a:defRPr sz="1800" b="0"/>
            </a:lvl2pPr>
            <a:lvl3pPr marL="0" indent="0" algn="l">
              <a:spcBef>
                <a:spcPts val="0"/>
              </a:spcBef>
              <a:defRPr sz="1800" b="0"/>
            </a:lvl3pPr>
            <a:lvl4pPr marL="0" indent="0" algn="l">
              <a:spcBef>
                <a:spcPts val="0"/>
              </a:spcBef>
              <a:defRPr sz="1800" b="0"/>
            </a:lvl4pPr>
            <a:lvl5pPr marL="0" indent="0" algn="l">
              <a:spcBef>
                <a:spcPts val="0"/>
              </a:spcBef>
              <a:defRPr sz="1800" b="0"/>
            </a:lvl5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2077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83600">
              <a:defRPr/>
            </a:lvl5pPr>
            <a:lvl6pPr marL="1983600">
              <a:defRPr/>
            </a:lvl6pPr>
            <a:lvl7pPr marL="1983600">
              <a:defRPr/>
            </a:lvl7pPr>
            <a:lvl8pPr marL="1983600">
              <a:defRPr/>
            </a:lvl8pPr>
            <a:lvl9pPr marL="19836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57200" rtl="0"/>
            <a:r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To update this brand zone text, on the Insert tab, click Header &amp; Footer</a:t>
            </a:r>
            <a:endParaRPr lang="en-GB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 rtl="0"/>
            <a:fld id="{DF28FB93-0A08-4E7D-8E63-9EFA29F1E093}" type="slidenum">
              <a:rPr lang="en-GB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457200" rtl="0"/>
              <a:t>‹#›</a:t>
            </a:fld>
            <a:endParaRPr lang="en-GB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914400"/>
            <a:ext cx="7956000" cy="381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defRPr sz="1800" b="0"/>
            </a:lvl1pPr>
            <a:lvl2pPr marL="0" indent="0" algn="l">
              <a:spcBef>
                <a:spcPts val="0"/>
              </a:spcBef>
              <a:defRPr sz="1800" b="0"/>
            </a:lvl2pPr>
            <a:lvl3pPr marL="0" indent="0" algn="l">
              <a:spcBef>
                <a:spcPts val="0"/>
              </a:spcBef>
              <a:defRPr sz="1800" b="0"/>
            </a:lvl3pPr>
            <a:lvl4pPr marL="0" indent="0" algn="l">
              <a:spcBef>
                <a:spcPts val="0"/>
              </a:spcBef>
              <a:defRPr sz="1800" b="0"/>
            </a:lvl4pPr>
            <a:lvl5pPr marL="0" indent="0" algn="l">
              <a:spcBef>
                <a:spcPts val="0"/>
              </a:spcBef>
              <a:defRPr sz="1800" b="0"/>
            </a:lvl5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2077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ata 1\Wall's Regional\Paddle Pop\Theme 2013\Creative\Prezo template\04 pagebreaker H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 1\Wall's Regional\Paddle Pop\Theme 2013\Creative\Prezo template\Feb.17\04 pagebreaker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ata 1\Wall's Regional\Paddle Pop\Theme 2013\Creative\Prezo template\04 pagebreaker 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1344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1344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3131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ata 1\Wall's Regional\Paddle Pop\Theme 2013\Creative\Prezo template\04 pagebreaker F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1344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3131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1344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3131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a 1\Wall's Regional\Paddle Pop\Theme 2013\Creative\Prezo template\Feb.17\04 pagebreaker 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6356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5701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 1\Wall's Regional\Paddle Pop\Theme 2013\Creative\Prezo template\Feb.17\04 pagebreaker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57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a 1\Wall's Regional\Paddle Pop\Theme 2013\Creative\Prezo template\Feb.17\04 pagebreaker 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6356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5701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 1\Wall's Regional\Paddle Pop\Theme 2013\Creative\Prezo template\Feb.17\04 pagebreaker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5447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1344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313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a 1\Wall's Regional\Paddle Pop\Theme 2013\Creative\Prezo template\Feb.17\02 subtitle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D864AE-5A7A-4F3C-91C0-B8016BD2C07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D2B0F06-8D1C-4C8D-B453-02DC11282BB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 1\Wall's Regional\Paddle Pop\Theme 2013\Creative\Prezo template\Feb.17\04 pagebreaker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544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D864AE-5A7A-4F3C-91C0-B8016BD2C07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D2B0F06-8D1C-4C8D-B453-02DC11282BB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ACE314CA-5605-44D9-82CE-69BFD93F57F4}" type="datetime1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CF321FC2-59B8-4C04-97B2-214425591C25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846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43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64AE-5A7A-4F3C-91C0-B8016BD2C0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F06-8D1C-4C8D-B453-02DC11282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 1\Wall's Regional\Paddle Pop\Theme 2013\Creative\Prezo template\Feb.17\04 pagebreaker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544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a 1\Wall's Regional\Paddle Pop\Theme 2013\Creative\Prezo template\Feb.17\02 subtitle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64AE-5A7A-4F3C-91C0-B8016BD2C0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F06-8D1C-4C8D-B453-02DC11282B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199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64AE-5A7A-4F3C-91C0-B8016BD2C0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0F06-8D1C-4C8D-B453-02DC11282B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182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005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 1\Wall's Regional\Paddle Pop\Theme 2013\Creative\Prezo template\Feb.17\04 pagebreaker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908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916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a 1\Wall's Regional\Paddle Pop\Theme 2013\Creative\Prezo template\Feb.17\04 pagebreaker 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406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53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88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175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E314CA-5605-44D9-82CE-69BFD93F57F4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21FC2-59B8-4C04-97B2-214425591C2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826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Langnese"/>
                <a:cs typeface="Langnese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larendon LT Std Light"/>
                <a:cs typeface="Clarendon LT Std Light"/>
              </a:defRPr>
            </a:lvl1pPr>
            <a:lvl2pPr>
              <a:defRPr b="0" i="0">
                <a:latin typeface="Clarendon LT Std Light"/>
                <a:cs typeface="Clarendon LT Std Light"/>
              </a:defRPr>
            </a:lvl2pPr>
            <a:lvl3pPr>
              <a:defRPr b="0" i="0">
                <a:latin typeface="Clarendon LT Std Light"/>
                <a:cs typeface="Clarendon LT Std Light"/>
              </a:defRPr>
            </a:lvl3pPr>
            <a:lvl4pPr>
              <a:defRPr b="0" i="0">
                <a:latin typeface="Clarendon LT Std Light"/>
                <a:cs typeface="Clarendon LT Std Light"/>
              </a:defRPr>
            </a:lvl4pPr>
            <a:lvl5pPr>
              <a:defRPr b="0" i="0">
                <a:latin typeface="Clarendon LT Std Light"/>
                <a:cs typeface="Clarendon LT Std Ligh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27FCCA3-DEFC-402F-8915-4E11DB943593}" type="datetime1">
              <a:rPr lang="de-DE" smtClean="0"/>
              <a:pPr>
                <a:defRPr/>
              </a:pPr>
              <a:t>08.04.2013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9661603-169C-4E37-BCC5-93E5D9CF90F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456634" rtl="0" eaLnBrk="1" latinLnBrk="0" hangingPunct="1">
              <a:spcBef>
                <a:spcPct val="0"/>
              </a:spcBef>
              <a:buNone/>
              <a:defRPr lang="de-DE" sz="3600" kern="1200" dirty="0" smtClean="0">
                <a:solidFill>
                  <a:schemeClr val="tx1"/>
                </a:solidFill>
                <a:latin typeface="Langnese"/>
                <a:ea typeface="+mj-ea"/>
                <a:cs typeface="Langnese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>
            <a:normAutofit/>
          </a:bodyPr>
          <a:lstStyle>
            <a:lvl1pPr algn="l" defTabSz="456634" rtl="0" eaLnBrk="1" latinLnBrk="0" hangingPunct="1">
              <a:spcBef>
                <a:spcPct val="20000"/>
              </a:spcBef>
              <a:buFont typeface="Arial"/>
              <a:defRPr lang="de-DE" sz="2400" b="0" i="0" kern="1200" dirty="0" smtClean="0">
                <a:solidFill>
                  <a:schemeClr val="tx1"/>
                </a:solidFill>
                <a:latin typeface="Clarendon LT Std Light"/>
                <a:ea typeface="+mn-ea"/>
                <a:cs typeface="Clarendon LT Std Light"/>
              </a:defRPr>
            </a:lvl1pPr>
            <a:lvl2pPr algn="l" defTabSz="456634" rtl="0" eaLnBrk="1" latinLnBrk="0" hangingPunct="1">
              <a:spcBef>
                <a:spcPct val="20000"/>
              </a:spcBef>
              <a:buFont typeface="Arial"/>
              <a:defRPr lang="de-DE" sz="2400" b="0" i="0" kern="1200" dirty="0" smtClean="0">
                <a:solidFill>
                  <a:schemeClr val="tx1"/>
                </a:solidFill>
                <a:latin typeface="Clarendon LT Std Light"/>
                <a:ea typeface="+mn-ea"/>
                <a:cs typeface="Clarendon LT Std Light"/>
              </a:defRPr>
            </a:lvl2pPr>
            <a:lvl3pPr algn="l" defTabSz="456634" rtl="0" eaLnBrk="1" latinLnBrk="0" hangingPunct="1">
              <a:spcBef>
                <a:spcPct val="20000"/>
              </a:spcBef>
              <a:buFont typeface="Arial"/>
              <a:defRPr lang="de-DE" sz="2400" b="0" i="0" kern="1200" dirty="0" smtClean="0">
                <a:solidFill>
                  <a:schemeClr val="tx1"/>
                </a:solidFill>
                <a:latin typeface="Clarendon LT Std Light"/>
                <a:ea typeface="+mn-ea"/>
                <a:cs typeface="Clarendon LT Std Light"/>
              </a:defRPr>
            </a:lvl3pPr>
            <a:lvl4pPr algn="l" defTabSz="456634" rtl="0" eaLnBrk="1" latinLnBrk="0" hangingPunct="1">
              <a:spcBef>
                <a:spcPct val="20000"/>
              </a:spcBef>
              <a:buFont typeface="Arial"/>
              <a:defRPr lang="de-DE" sz="2400" b="0" i="0" kern="1200" dirty="0" smtClean="0">
                <a:solidFill>
                  <a:schemeClr val="tx1"/>
                </a:solidFill>
                <a:latin typeface="Clarendon LT Std Light"/>
                <a:ea typeface="+mn-ea"/>
                <a:cs typeface="Clarendon LT Std Light"/>
              </a:defRPr>
            </a:lvl4pPr>
            <a:lvl5pPr algn="l" defTabSz="456634" rtl="0" eaLnBrk="1" latinLnBrk="0" hangingPunct="1">
              <a:spcBef>
                <a:spcPct val="20000"/>
              </a:spcBef>
              <a:buFont typeface="Arial"/>
              <a:defRPr lang="de-DE" sz="2400" b="0" i="0" kern="1200" dirty="0" smtClean="0">
                <a:solidFill>
                  <a:schemeClr val="tx1"/>
                </a:solidFill>
                <a:latin typeface="Clarendon LT Std Light"/>
                <a:ea typeface="+mn-ea"/>
                <a:cs typeface="Clarendon LT Std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>
            <a:normAutofit/>
          </a:bodyPr>
          <a:lstStyle>
            <a:lvl1pPr algn="l" defTabSz="456634" rtl="0" eaLnBrk="1" latinLnBrk="0" hangingPunct="1">
              <a:spcBef>
                <a:spcPct val="20000"/>
              </a:spcBef>
              <a:buFont typeface="Arial"/>
              <a:defRPr lang="de-DE" sz="2400" b="0" i="0" kern="1200" dirty="0" smtClean="0">
                <a:solidFill>
                  <a:schemeClr val="tx1"/>
                </a:solidFill>
                <a:latin typeface="Clarendon LT Std Light"/>
                <a:ea typeface="+mn-ea"/>
                <a:cs typeface="Clarendon LT Std Light"/>
              </a:defRPr>
            </a:lvl1pPr>
            <a:lvl2pPr algn="l" defTabSz="456634" rtl="0" eaLnBrk="1" latinLnBrk="0" hangingPunct="1">
              <a:spcBef>
                <a:spcPct val="20000"/>
              </a:spcBef>
              <a:buFont typeface="Arial"/>
              <a:defRPr lang="de-DE" sz="2400" b="0" i="0" kern="1200" dirty="0" smtClean="0">
                <a:solidFill>
                  <a:schemeClr val="tx1"/>
                </a:solidFill>
                <a:latin typeface="Clarendon LT Std Light"/>
                <a:ea typeface="+mn-ea"/>
                <a:cs typeface="Clarendon LT Std Light"/>
              </a:defRPr>
            </a:lvl2pPr>
            <a:lvl3pPr algn="l" defTabSz="456634" rtl="0" eaLnBrk="1" latinLnBrk="0" hangingPunct="1">
              <a:spcBef>
                <a:spcPct val="20000"/>
              </a:spcBef>
              <a:buFont typeface="Arial"/>
              <a:defRPr lang="de-DE" sz="2400" b="0" i="0" kern="1200" dirty="0" smtClean="0">
                <a:solidFill>
                  <a:schemeClr val="tx1"/>
                </a:solidFill>
                <a:latin typeface="Clarendon LT Std Light"/>
                <a:ea typeface="+mn-ea"/>
                <a:cs typeface="Clarendon LT Std Light"/>
              </a:defRPr>
            </a:lvl3pPr>
            <a:lvl4pPr algn="l" defTabSz="456634" rtl="0" eaLnBrk="1" latinLnBrk="0" hangingPunct="1">
              <a:spcBef>
                <a:spcPct val="20000"/>
              </a:spcBef>
              <a:buFont typeface="Arial"/>
              <a:defRPr lang="de-DE" sz="2400" b="0" i="0" kern="1200" dirty="0" smtClean="0">
                <a:solidFill>
                  <a:schemeClr val="tx1"/>
                </a:solidFill>
                <a:latin typeface="Clarendon LT Std Light"/>
                <a:ea typeface="+mn-ea"/>
                <a:cs typeface="Clarendon LT Std Light"/>
              </a:defRPr>
            </a:lvl4pPr>
            <a:lvl5pPr algn="l" defTabSz="456634" rtl="0" eaLnBrk="1" latinLnBrk="0" hangingPunct="1">
              <a:spcBef>
                <a:spcPct val="20000"/>
              </a:spcBef>
              <a:buFont typeface="Arial"/>
              <a:defRPr lang="de-DE" sz="2400" b="0" i="0" kern="1200" dirty="0" smtClean="0">
                <a:solidFill>
                  <a:schemeClr val="tx1"/>
                </a:solidFill>
                <a:latin typeface="Clarendon LT Std Light"/>
                <a:ea typeface="+mn-ea"/>
                <a:cs typeface="Clarendon LT Std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8AB3E4C-FEBA-4164-B530-C570152D9A91}" type="datetime1">
              <a:rPr lang="de-DE" smtClean="0"/>
              <a:pPr>
                <a:defRPr/>
              </a:pPr>
              <a:t>08.04.2013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55BFA71-861C-4F6B-88EF-8F2F607646D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Langnese"/>
                <a:cs typeface="Langnese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F200711-D758-4921-9060-A49F9594D21B}" type="datetime1">
              <a:rPr lang="de-DE" smtClean="0"/>
              <a:pPr>
                <a:defRPr/>
              </a:pPr>
              <a:t>08.04.2013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2429ED8-8E76-4E45-BB07-56F0F3117E3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336380D-0210-4695-A1EF-F01BDEFCD99F}" type="datetime1">
              <a:rPr lang="de-DE" smtClean="0"/>
              <a:pPr>
                <a:defRPr/>
              </a:pPr>
              <a:t>08.04.2013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19E1F6D-CBF9-41E4-B340-D6AF50968E80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E6F8BD9-B9D9-4905-985C-17647559B87E}" type="datetime1">
              <a:rPr lang="de-DE" smtClean="0"/>
              <a:pPr>
                <a:defRPr/>
              </a:pPr>
              <a:t>08.04.2013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17E9578-2A17-4B2D-83A4-16682854FFB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CF96B26-EF43-4D75-A30C-447AB0705974}" type="datetime1">
              <a:rPr lang="de-DE" smtClean="0"/>
              <a:pPr>
                <a:defRPr/>
              </a:pPr>
              <a:t>08.04.2013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1C25F7C-F59C-4574-979F-77B784D4CA1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34" indent="0" algn="ctr">
              <a:buNone/>
              <a:defRPr/>
            </a:lvl2pPr>
            <a:lvl3pPr marL="913270" indent="0" algn="ctr">
              <a:buNone/>
              <a:defRPr/>
            </a:lvl3pPr>
            <a:lvl4pPr marL="1369904" indent="0" algn="ctr">
              <a:buNone/>
              <a:defRPr/>
            </a:lvl4pPr>
            <a:lvl5pPr marL="1826540" indent="0" algn="ctr">
              <a:buNone/>
              <a:defRPr/>
            </a:lvl5pPr>
            <a:lvl6pPr marL="2283174" indent="0" algn="ctr">
              <a:buNone/>
              <a:defRPr/>
            </a:lvl6pPr>
            <a:lvl7pPr marL="2739811" indent="0" algn="ctr">
              <a:buNone/>
              <a:defRPr/>
            </a:lvl7pPr>
            <a:lvl8pPr marL="3196445" indent="0" algn="ctr">
              <a:buNone/>
              <a:defRPr/>
            </a:lvl8pPr>
            <a:lvl9pPr marL="36530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870105C-B3CC-4E4B-96B1-C39B7C5B2C27}" type="datetime1">
              <a:rPr lang="de-DE" smtClean="0"/>
              <a:pPr>
                <a:defRPr/>
              </a:pPr>
              <a:t>08.04.2013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CADB6C1-6657-48C9-BF12-588ADBFA21C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9085CDE-56AC-4C49-A773-24AD96A89B93}" type="datetime1">
              <a:rPr lang="de-DE" smtClean="0"/>
              <a:pPr>
                <a:defRPr/>
              </a:pPr>
              <a:t>08.04.2013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4701E86-08DD-42CE-9D76-4EFC3579279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ata 1\Wall's Regional\Paddle Pop\Theme 2013\Creative\Prezo template\04 pagebreaker 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7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6286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6286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a 1\Wall's Regional\Paddle Pop\Theme 2013\Creative\Prezo template\Feb.17\02 subtitle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D864AE-5A7A-4F3C-91C0-B8016BD2C07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D2B0F06-8D1C-4C8D-B453-02DC11282BB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D864AE-5A7A-4F3C-91C0-B8016BD2C07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D2B0F06-8D1C-4C8D-B453-02DC11282BB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a 1\Wall's Regional\Paddle Pop\Theme 2013\Creative\Prezo template\Feb.17\04 pagebreaker 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2389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/>
            <a:fld id="{ACE314CA-5605-44D9-82CE-69BFD93F57F4}" type="datetime1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/>
            <a:fld id="{CF321FC2-59B8-4C04-97B2-214425591C25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049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6634" rtl="0">
              <a:defRPr/>
            </a:lvl1pPr>
          </a:lstStyle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>
              <a:defRPr/>
            </a:lvl1pPr>
          </a:lstStyle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095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456634" rtl="0">
              <a:defRPr/>
            </a:lvl1pPr>
          </a:lstStyle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>
              <a:defRPr/>
            </a:lvl1pPr>
          </a:lstStyle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26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38623"/>
            <a:ext cx="9144000" cy="530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62" rIns="91328" bIns="45662" rtlCol="0" anchor="ctr"/>
          <a:lstStyle/>
          <a:p>
            <a:pPr algn="ctr" defTabSz="456634" rtl="0"/>
            <a:endParaRPr lang="en-GB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Picture 6" descr="C:\Users\Leon Farrell\Desktop\Misc goviral work\Overlay Design\newlogo_w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63" y="6419674"/>
            <a:ext cx="1696142" cy="3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97095" y="44624"/>
            <a:ext cx="5545137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aseline="0"/>
            </a:lvl1pPr>
          </a:lstStyle>
          <a:p>
            <a:pPr lvl="0"/>
            <a:r>
              <a:rPr lang="en-US" dirty="0" smtClean="0"/>
              <a:t>Slide Header</a:t>
            </a:r>
          </a:p>
        </p:txBody>
      </p:sp>
      <p:sp>
        <p:nvSpPr>
          <p:cNvPr id="7170" name="AutoShape 2" descr="data:image/jpeg;base64,/9j/4AAQSkZJRgABAQAAAQABAAD/2wCEAAkGBhQGEBUUERQUFRUVGRwZGRcXGBkYGxsbHhseGxkiHh4cHCYeGRwlJRgYIDEjIycpLCwuHCI0NTAsNSgrLCkBCQoKDgwOGg8PGikkHyUtNSkqLCkqKS0wKi0qLCwuKiw1KSwsLCksLiwwLSwsLS0sNC4sLCk0LCwsKTAtKSwsLP/AABEIAOUA3AMBIgACEQEDEQH/xAAcAAEAAwEAAwEAAAAAAAAAAAAABQYHBAIDCAH/xABBEAACAQMDAgQEAwUFBQkAAAABAgMABBEFEiEGMQcTIkEUUWFxMkKBFSNSkaEWYoKSsTOissHwCCQ0Q1Rys8LR/8QAGgEBAAMBAQEAAAAAAAAAAAAAAAECAwQFBv/EADIRAAICAQIFAgIKAgMAAAAAAAABAhEhAzEEEkFRYRNxgaEFFCIykbHB0eHwQlIjNIL/2gAMAwEAAhEDEQA/ANxpSlAKUpQClKUApSlAKUpQClKUApSlAKUpQClKUApSlAKUpQClKUApSlAKUpQClKUApSlAKUpQClVvXfEOx6bl8m5n2SYB2+XI3B5HKqRXs0fr+w19wkFzGznshyjH7BwCf0rX0dTl5uV13pkWiwUqC1Driy0qfyJrhI5eBtbcO/bnG0fcmuzWuobfp1A9zKkSk4BY9z9AOT+lR6c8YedsbiyRpXHYavFqcImidWiIJD9hgdzzjioW+8S9N044e8hz/cJk/wCANSOlOTpRbfsLLNSvRY3qalGskZJRwGUkMuQe3DAEfqK99UarDJFKVxzaxDBFJMZFMcIYyMp3bdmd4O3JyMHI70Sb2B2UqD1Hrix0pFeW6hVWAZcOGLA9iAuSR9cV4aP17Y6+4SC6idz2Ukqx+wYAn9K09HUrm5XXsyLRP0rh1TXLfRADcTRRA9vMdVzjvjJ5/Som18RtOvHCJeQ7icDLbcn6FsD+tRHSnJWouvYWWSlQ2vdX2vTJUXUwjL5KjDMcDucKCQv1PFSGnajHq0SywuHjblWHY+3FQ4SUeZp13JOmlKVQClKUApSlAKUpQClKUApSlAZp4peIMej5tVtluJccmWPdEmRkcEfvGxjgcfM+1Uzw71vSunU82cuL31YaSJ2jjPONojzxjGTjPfGKvvV2pXun3jTST/C6bbhCSojZ52xkogILbifRzgDGeazJ+uItavpL68ged0A8i2XHlqq5IMrckhc5/CQSSTgACvoOG01LR5EnVW3GW77ZVe/bqZSeSZ8VtFudRa3aS4F1PICY7aC3ZdkWMsw9TPjIUerv+hrP4re41wxCRpDGXWBZJS5jQsRhdxyFAznaPb2rdul+uopre3uryOKO4vpfJTyl9TKshRcliTtUnk5xzwOa5b6Wy6d0q9gOLpYZT56L+7YNNKCuCcgFQwww94/b2to8VPSS03DKdLbvT8YePLDjeTru+mLjqayksL+aAyKEaOWFiGOM4MsRA449uDnjBANUromz/s609p5Fsuqo2YXuAWSRMA4jORtbGSCMZzz2OOfraC31+8sb6Cd1guCkEkoP7yGRePV/C20g9/yk8jGff1F4V3t7OzQ3y3ksO0EPIUnT8yDkkDvuBLDvkVXTSjDlnKlLNU1TWH4ruseAzV+jbq8u7bdqMaRzb2G1cY2j8J4Zh8/ftip2ofpJrlrOL45QtwAQ+CpzgkAnaSuSACce5NTFeHq/fe2/Tb4GiFYB4jn43VpIdNMyyzKUuIwfKWRhxgBiu/cB8sEjK5ya3+sK8WtUutH1KCWb4Rtgc28YBfau4YaQMBliQCOSAVOBwSe/6Mv1XW9f33Kz2ImexuPCV2MlvayNLtEUsoDsMKGcogbgAsFLHHIGMirpqNpY+JllIbaNviYY9wnFu0IZ1HYsBtO4/lySM5Haq11b1XdeI0RMMEqWkUu13T956SFO6SIeoEcsCDjkjPvV7tY5fDLTJxdXMc0SIRb+ko+4g4j5Y7hnGPcDd7AY7daUuWMnjVvo/b3/AAwVXyI7w+6sTqTSpPjomujbMEI8rz3dGGUO3BJPcE/3ck1lXVZsru6Asknt42O2RJgBsJIBKjcWAxk7W7Y444F68OJpOitFur/ap3SR7FfIDorBDg+xO9wDzyM4PauPxF61seuoIhBEVutw9cgSPYuDuVpC2GB4wM49+Ox10VycRLkT5bq08LCvBD2PPxQ1V4L4HT5N4Sx8uUx7ZcQl23bjzjgoSe4yDxWp+HWoDU9KtHAxiJUI+sf7s/1Q1jGi3Nt0fazpG63d9dxmBUgBeONX4I3YAkcnHC5yQB2yTtXQOht03ptvBJ+NVJcfJnYuw+uC2P0rj45RjoqHZ4fV4yy0dywUpSvGNBSlKAUpSgFKUoBSlKAUpSgKH4ldJJr+Jrq5dLW1jaRoY1G5iMksCT3Iwo9JxzzyaqnT3VtnqNjeWdhZtBM1vLsXiR5vSQcsPUzgHO3n3x2qb1jT7uy1i4d7aS7sr2JYWEZGUULjHLDbglz3AO/OcjFRnTXQNt0nqsUqajbsELAQu6CXLKyBTh8MfUPYZ+Ve1puC0eWcrpXGtu9NLreMmb3KZcdL3vTNrbX9zkCGaMRwPkMqhjIM/wAALA8Yz6sn5VJW/QF11PbC/WTAvJma4j3bFEXm53kkgMFILYPYYI7Ve72WXxUs7y1a3e0aKVRG8uSGKtnn0jBwvIGcbxya9fV2iQajojxw3LiGxjdCqAAPLCNuJMjJGVPA4JYHJwK2+tztJ0pc1PF0nlbefmRylZ6u8O7XWAzaLPC7LzJaRzK27HG5PUcMMng8cnBB4PZrOiXs9ha6nCJYb+3j2TLtKvIiEruKkeo4XcVI9St9AKgrjpSTQ44J7baktjbJdTv+ZpJXJCfoiEYPGOPzVYeo/GK5aSX9nwoYYFDvLKrHcpYIGUblwhLADuT34Gal+q+VQfMl1f5Pvdquox1L70B1M3V1hHcSIEZiynH4SVO0lfocdvbkc96sVV/oPqNOqbGOZEWPOVZF7KynDY+h7j71YK8PWVaklVZ27Gi2FZ14hXOndNee935jz3sZjG0K7pGF2+jdhY1B9XJyzfPHGi1Qr3rbSrbUJviCFuIQsO542cEDLEJtVsHMhB7E4HcCteFUue0m66IiRUdDtdK6keNdNuLrT7ojYApYGTCk5baSrcKSSGHPccivbe9PabZSl9V1Z7xoiR5RckgjupVWdx2wQCv1rpl6PXoHUW1CWVHRnAgjwEdpZm2EbQAMIrMeMdxwMVE+I/RDaBftei3+KtJWLyxgsCjN+PJT1KCfUH7AnB9s+tGUZ6iUZumsbXfVJtWU6Fj1fVNF6ztY3muWhij9CwiQxldvA/crnPB4IB4/lUbrvh/ovS8ccs8l0Y5fwMjb1bjcOUT3ByOeaz7VZ9KnjPwsd8sx/CjPCYwfvguw+nBPzFaRpVjeR9PRI1il1Ish2QzrkrFlirbSQ2RkgDIO0/LipnpvQUeWckm6ptIXZ49E9R6bZm5ksrB0W2haQ3EpBY47JuYsULc4APOO1ajpGqJrVvFPHnZKiuue4DDOD9R2rEb/AEu+1SIDUjDptgh3GNFSPcR7JEpLyP8ALdx74PatV8PNdj1+wR4YzFGhaJEJyQsZ2pk/Pbtz9c964uN0ly+os5738+/tsWi+hZaUpXllxSlKAUpSgFKUoBSlKAUpSgM48UuoQtxZ2DStDFctm4kU7SI87Qu78oY5yfkPlms4WwTpyK6069t5BOziS0liQFmcelAp7lGwO3bLDg1pPiHptveXKG6064uleMIs1tvZ0ZWbKsoYAD1ZBP8AeHtxGrbWnQuo2EMVuVkufxzXDeY8a8qqIdxRWJwpK9gcc5yPc4fUjDSUYp3V9MtZu7+DwZtZJ3T+ml1K+tp5r0veWkKpNCjL+IqckgcqDv54w2B2qj9W9A6pZyTw2m+aynlM3lq6DkncQ4YhuDgcEg4B71U47i60zXCRuF18UcjnLbpORj3RlP22mr3130kbu/luU1S3huQR5ULyiNkVVAUBt+VJwTjbjn6mtVCWjqRuaprFq+vj3wyN0dlr0Xd649ydSnS2W8PptUdcsyptiBYd1QbTtUncRk47GrJ1glmkkd6gSZrm0imiCnCW9rtLfTlg3p99x9sVx9S9Qnq+e0F5L8O1sjLO45IZXzujCn1O4CY28Z5/CM1N33ihZTSxyS6Z8QUCr8TOIxK20ABiAhUn3xu/lV46eoq5o34WKram97pediLRrfTOnx2MJaLdtnke49Q2nMrb8be64BAweeOalq5dK1JNYgjmiOUlUOueDgjPI9jXVXzs23J3ubCsZ6l8GrnWL+6niljjVnEkZYnkty/K5KbSO+DnI+VbNVF6pMd5qlqBqBikh9TWinmX82MBgNzD04bOQeB8+rg9WenN8jrHayslZSukumreNhqOoalHcJbSADDyOPMHK5aQB29mCqvOM5IzVlj1u/sNLvL0XUFzhxJAUXKiIOPMDDapHpyNvdcHmqNpWoW/XcU9oYodPijJu1ljyVUj92RKGYbsiTAIK4IAA9quOhWsnTi2tjaw/G2V2Gae6AO0+ZlXxtJWNVUDhiSc4HNenrxz9vLvZpVyrO+1v5lEVqHxfvp4pZ4bSzAi2+YwRiwDZAbG8HbkYJ5wSM96sWk+Ls1rcvbapAibcb5YdxVA23azAk+g719YP5hxzVZuYrrwruQkoY2Qzh4oYMzryVSWQpkZzhgxJxnaDwR+3HidbavFK95bRSS3AMIjgyjpCCCN8rZ3sWClQq8bcnGcVpLQhPMNNOL2aefn2z46EW11Kt190zL0zdssjNJG+WhlYlt8Z7eo+4yAR9j2IrZvBGEx6QhP5pJSP8+P/rVP0DVdtiLXWLK4+B3fubiRGzEpOE3kAFcZwHHscYxWt9O6RFoVrFDbnMSL6SSGyCS2cjg5JJyPnXPx+u3orSks3utnX690Wis2SVKUrxDQUpSgFKUoBSlKAUpSgFKUoCk6j0zdQ3zNa6iLaK5O5oSiSNuVQHMYfI5ABOBwTk5qJ1TrG1n0ua4eAXPw87QQm5CyGWT04cen0g5LYUDhfb24eu+sF6f1xWcnENm4QAE/vZNxXt2ztQZ+1UzpzV7e6TTbaR9sVu811cluAWUsyAfxHaijjOfMx3r3NLh5ShGc12eFWM9Vl4SXxM2zbbvUUuDKkIjOoR2+8LgFlLKdg3kdt3tnsQSOapOgdC6bp0VzJcEXs1uCbiWQkxiTBZlHOCw4yWyckcg5AgLPXbh7W+v0G241CUxQ88pDDGzyMD/dRduR+Zc1ZuhNKjtrG/siGfdGkuByzpPapyue53rIB9cVm9KWhB1Jra6+F57JukLspmg9BftfSZtRjk8u4V3ljWI7Qix53phfwk+oj5AL7E1bvDPqubWdNu21AG4hgH4mUMXQKWkU54cqADzz6u/avPwTmj1fSpbZ1Ppd1k5xuEg9iORxlf0ql9b+JS3kRsdNjEFovoJUYaQZ5wPyoTz/ABN74yQemSnxGpPRa2lv/qv5I2Vm6dPGD4SH4QgwBFEZByNoGB35zxznnOc81I1UfCzQJenNNjjnyHYtIUP5NxyF+/ufqTVurw9ZKOpJJ2r37mi2FZ/N0HZ6vrL3InYzQtHJJAMYDhQYznuFIVTj6dx2rQK+dPE/SLvpvVJboGRVkffHOhIxkD07h+FhjGD3A9xXXwEHqTlGMuVtfj4Ik6LTrWsS9MWNwNWs7d2u5iqJDti3qPUWZ4wTgHBUn15POO9NIaTqVdOk0+4Wxt4n8prZ5mBLq299v/qCysOGx3+prn6w67+Na2tLuyW6R4IJW2s6ymR0yTHs7YyRj357CrNfaPpunwadNcW8lqkcoESu20xs2ZAZsOcgmJSSSSCRnA3Y7W+SC5o03e2VtX3b/vyKHL/bx16gmsi48iQCJA43Ks3lgg4yMqx9JXPJx29+npXq9Yb57O9tIba6UFleJRskABb08bhlQWHJzgjgjFc2t9M6Z188dyk0kEs7Oscq+kSGHgthhjgJkHKkgfTjk1Wzlvlt/MkSe4jPmWF8g2rOUO4wyDsHYKdpyVbuDnduy5dKUVGqdU+lNdezXdfHoycns8POr5/EDUbppf8AwqwlVgwCmHcBdw/OxVWyT8yBgVafDJ/+4bAS0cU00cTE5zEkrBOfcAcfpVQutBSGeN9Ina2/aMReZMKUit8bnkGeYmBbaB82ONuDjRumDbLaxpZOjwRjYpRgw9PByR3PufnnPvWPFuHL9hUnWO1Ws+WyYkrSlK80uKUpQClKUApSlAKUpQClKUB8+eNK/B6yruu9THE5U9mCswI/XaR+tSHit0pDdXloLNAlxdj1RABQB6QrlR+A/iz7HYT7EnSutNDsjtv7xNxs1LjnhscqCOzerGAfc/WqD4TSt1fqt3eXXMqIAqn8gclcL8gqqV/xH3Ne9o8Q/SWor+wqflvCX6syazRZNR0OLTLzSLJeY1iu0I9yDAFZj9WLMfuTULY3Umh28N4oLyaaz2N4g7vbo3pYfVBscfc+wrs0bpeDRpZpdOuhfXkCbYoJZlby03AMvByDjcgPABPIr2dJyv02tzcauqwDULgKI2IKrlHJ38kKpA28/LnvWVrl3uujw3bbeN9nv3RJ6tG0e50HVxc2Y+IsdQJdinpVA3rDH2yMkg+4LDg1UOtembOKae4026iWS2fdJbuQuGU5JhLcOA35eeQQD2Wrj4R6wFmvbGJ/Mggdnt3zuARnIxn3GcEfPLH3rEbmwkgnaGQYlD7GDfx5wc/r712cNCT1pW6pL/0ulr2wVex9MeHnVx6zshM6bHVjG4H4SwAOV98EMOPY5HOM1ZqoGjdSWvQtyulOREkcKMsz+kPKxJfJPA3cEHtncPkKvysHAIOQeQRXhcRDlnaVReV7GqP2sd1vru7h1q4sjEt3BIREtsQoHMatndtPzJbdkYz2xkaJ1R1ta9IKDcyYYjKxqNzt9lHYfU4H1rP+k+uLG4vJDbWF7JNMT5k+BLIAxwScMfLTt+HA4HHArp4TTajLUcLVY/e/2KyfQh+hb666ZtNQkW3Epj3xm5WaImIxpjA3kl414YY4PyNeOjSReMG6K5Ty79EylzGDskC8YlUcA/Xj6EfhNn6J6RtOmr66tGuxNvUA2k0YG4cOjeolZSBnlR7nIGOOHqjX720u0023W2topXjRpLVWJQStgAsVVY3K5bAGcYINd71FPUl6azhqWViuzu/bZlaxkgorm16xtLHTWmS1NtvaaSXAXcuV2oSwDsxct3GAD37VoNgLfWLZtOhvGupI0DJKqptgKY8k74lCAqyqQMljg+1QWrSad4eailu8EYt7m2VZcrv2lXYIzA5JDeoMe/APtXs0DSrLw6eS6a9KW88g8gJIJElj2g4ZQrFtjMw3DkDHIyc5arU43Hm7xxu28+fh2JRXrbpfUOpbK8n3rboxfEO0lnWN5HaMN+SPe8mBzkjngCtE8KOnn6c0yNZQRJITKynuu7G0H5HaFyPY5FZHrHibdWmqSTQXDNAkpKRqx8pos8Db2yy9zjcCT7ivomCYXCqw7MAR9iMiqce9WEFGSVSzjpS2EaPZSlK8c0FKUoBSlKAUpSgFKUoBSlKAoHjfKYtKOMlWljDj5rknH8wtcfWGuWvT1qmqWUKPLc4iWRWZVwyk/vAhAYjZjB5DAcjFXbqnQF6otJbdzgSLgN32sDlD9cEA496xvoG1uemdT/Zl5EHguN26J13xttUssiZGCPQAT/PkDHrcLyz0t8xbbV1axf5FJblTisba209JobuQXzOYzAvp9BJHcYOCApznBzjFaVd3MXT2jQW2vCWWSRmKIh3SqFPp9e4AFdwH4uzY5ANeXUGlaLB5uobGK20oh8qIhIpJlAIULjBxxkghfSe/OffcdX3OuQiS80TzbQjePUskgX+IIyhjx7gL9669TVetytJ1du2k76JPwVSo6+gr7T7Sxun0lW81EZ3WXJlJVWMe7nlc8Daccn3JqhN1Lp3XSKdTEltdgAG5gXKyAfhLKATnH0+zAcCxw2Vn0lPaarYSFbKdjDMhLEIHU885YAMoypzggY4qq9T+H6380kujyR3cJO4xROrSRZ9tucsmexHPtjjJnRjp+o5NyV7Se6aw4t7fiHdFg6p1iy6otBbo76jfAbYZYrd45B9XJ4Zfn7H5A+odXhnrk3SFrqUd3kixCsELA7WYNlAQSMEqvA4BJ+dV/wAO9O1TpqWUwWEhklj8sNMDEierOTuA3DjsCO1Wm56fSHQL4RzpdXEhaW4lQg5kR1eQD3woU/fOcDOKjVUIr0buLa63u87YS39wu5j99ez9T3LSPvlmlOSFBYn5BVGTtHYAdhWrdPdH2HTElhJcS3ltczYdUkZVUupGUbanpBLDhiMg4PORUf03ro6K6f8AiLdM3E0ro0oVWCMrekPk5C7RwO2W+teq8640/r5rdtQiuYpoM8W+HRxwWGPxqMrngZAz6j3rfWlqan2YpqCtOt8Lt2IVIiOrupY5b3UWkjf4nzUW2lUgeT5DlSc5yMhQeM8/oatXUfio2lTWgkhjljaC3uZkwVdZT69ysDjcAFOCD7DiufW+rNE1y5Eq2UtxcOygDmJHYkBd434PsPwHPvmu7xK1DRluiZ45Z7qIBDFEWRWxyqu3C45x6cnHHOMVj9mThGWnLb9Eu+F5xkn4k91dpOmwPHfXM/lStJFLHI+WJWPadixjkoRnPGQWyT2FRPWFlaeLojFheRefCG2xuGXcrYzwQGGNo9QBHzql9dWjSwm61GQpeTbfh7RMAQwg/nHdRjOBwcnJydwXzvvE5LrTYIRbFLm22CK4UgBDHt5HGQSBgr29VRp8NNKE4Ntp1eKX47rpj4BsrsfRFz+0EsZYykrsAfcbD3cEcFQAxz9CO/FfU0UYhUKOwAA+w7Vwabbx33l3ZjAleFRu9wjevaPkMn9cD5VJV5vGcXLiHFNVX59S8Y0KUpXAWFKUoBSlKAUpSgFKUoBSlKAVw6xbmWGQxgeaI38s4GQxUgYPt7V3UqU6dg+bOm7c9S6RcWUfM8Uq3Ucf5pF2eXKFHuyjnHc5FSOu9X2fUixXMr3dtqFvGEAiUFWZclcE/g9RPyPOCDgVYOv/AArntbk3ul5DFt7Rodrq/u0Z4yDySuc8nGQcCuf2s1ZXG+yV7gdpXsSZgfY5CgZ+uK+mjKOt/wAkGu9XTV7rZ2mY7YLHpWjf2ilv9Pk/defDb3ZUDiK4KI0uF9ssRkfLivO06c1S0ls0+Dt1e1dR8ZE6LvgHpZXXgsCPpnjgZJNdXRGi3HSVve6nqBxcSRlgJDyAAWG/B4LNtAUYwABxnAjpLG48UozdafdyQOcJcWrTSKgYKACpTPpYY7rzz75Fcrk+ZpNcuE3lq6p7Pr5wSc3X3i/c2l80VjIixQnaTtV/MYfjySD6Qcr6cdic8jHZ4Y9Kus6am724hullDRnchVnkICqCdrAkYGT24wTg1X18JV0JlOqX1tbx99qMWkYDvtDKP5gN9q9XXPWadSpDp+mxP8NFgKoUl5CoIXC8ttAyeeSeTjFdHpwlBaXD7f5Srp79WRfVlsuOm77w0nlewi+LsZjl7c5Yr9Mck4HAYBsjhhwDSLxKiSN44dHuFkkUqyRx+XnIwRuRA/v325qr9G9WazqrrZ2koLRKx/eqhIVSAQzOpbgkKB39vbixdCeIuoavqfk3KM6hTFIsSACNw/8AtHPOOQVPIHbAyOctTRkk3qKMmleJNNrpaJT7EH0z0/D0JMl7q37k5LW9qoLvkdmYc7QmRjcc5wTgjBtdtrundXzzS6fGq6m0ZMTToeWVcAjJMYcAd+/HuAahuvurNJ6vm2TG7BgLIk0IRlcEjdwxORkcHAz88VBWWpQdGobrT7a7kcegXN2oWJCwx6VTh2Iz3PH+t3CWsueakpvFbLwvbv1I2Ib+xeoavdMs0UyuSTJNOGVFHuzyH0kAfInPtVqttEi6zubbT7HLWVnl558Y81mI8xv8W3Yv0yR6VFW1NJfxh0i2eaVoHDsW2AlH2sUJ2FgOcZBzwc1dumumYOlIBDbrhRyWPLO3uzH3P9B2GBWOvx7Sp/eVqlsntfnx2JUSUVQgAHAHtX7SleEailKUApSlAKUpQClKUApSlAKUpQClKUAr13EPnqy5ZcgjcpwR9R9RXspQGM9aeHGr6sxX4r4uHOVV3ERHy3IAEJHzz/Kqdpd5qHhhcmM7bczY3ecu+NgucNlQ2QNx5XtnmvpeuHWNDg6giMVzEsiH2Ydj8wRyp+oINerpfSLUfT1Ipx8L+oo4dUYDrGmS9WS+ffappw4wCs27avfCxqo+ZPOD86/U6rtehF26UPPuDw95MmBj3WKM8qD7k/14Ivt/4B2c5zFNcRf3cq4H2yu7+ZNezSvAeys2BmeafH5SQi/rsAb/AHq7PrnDONSba/1ql/fjRXlZVtQ0But3/aOjS7J3H7+ASeVIjkYYqcjhvfJAPcE5IFl6K6AuemNMvd2PjLiNwqhgduEYRjcONxZicg45HPFd+t+DFnqkolhaW1YADEG1V4GAQCvpOAM4PPc85NWHpXo6LpNX8t5pGfG55pC5OM4x2UDk9hXJrcXF6XLCXbDWcdG72JUcnzh04JNEvoXa3mcwyBjEqsHJXkDG3I5x7Vqt9pGpeKrItzF8DZI27a3MrnGOxAOcE43BQM5w1axSq630i9SSmoJSXXev0JUKObTNNj0iFIYVCxxqFUD2A/1PuT7mumlK8xtt2y4pSlQBSlKAUpSgFKUoBSlKAUpSgFKrvX3VP9j7GSdQGfIWNW7F2OBnHJAGWx9Ki/CbqO46osnmumDN5zKpChfSFQ9gMcEt9a3WhJ6T1el0ReaLtSojq3WG0CxuJ0AZoo2ZQe2ccZ+meTVJ8Getbjqf4mO6k8xoyrqxCg4bcGHpAGAVBHHufpUx4eUtKWqtkLzRptKUrnJFfma/ax7W+jdR1LqFZwHEKyRss24bUiXaWUDOQThhtxySSeCTXRoaUdVtSklSvJDdGw1Hr1DbNP8ADieHzh/5W9d/+XOc++K4eudfPTOnzzr+NVwn/vYhU++CwP6VgM3SU9jpsereadzS5A53j1ELJuzyxde2PcHPtXRwvCLWjzSlWaXlkSlR9OUrm026+NhjkP50Vv5qD/zrprgap0WFKUqAKUpQClKUApSlAKUpQClKUApSlAKUpQGRf9oS8KRWkXszyOfuiqo/+Q1a/CG2Fto9tj829z9zI3/LFVD/ALQ1uStm/sDKp+7BCP8Agb+VXHwknE+j2uPyhlP3EjCvW1f+hCv9v3KL7xZ9SsF1SGSKQZSRGRvswwf9axfwCiMN7dg/ljUH7hyP+RraNSvl0yGSV/wxozn7KCT/AKVlHgHZmKO7upOFYqmT/dDPIf8AfWs+HbXDavw/Gw90a6s6uxUMCy4yARkZ7ZHtmoPWeubTQrmK2mkxLMQAAM7dxwpc/lBPA/8AzmsS6T8UD09dXtw6GT4oFgueA4YmPcT2QBmBxzwMVG630nqNzC+o3MbbZG3sxIDjdwG2d1TsB8hjjHNdEPoxRnWrKl08t/sRz9j6eqNtuore8uXto5UaaIZeMHkDj9OMjOO2RmuPpXqNdZ06K6ZgAY8yE8BWUYlz8sFWrHPBgtqmsvKW58uWRs9yXZQf6vn9K49LheaOo5Y5fzLOWxe/HeQppagfmnQH/K5/1Aqv9XTCLpayjX8UwgUD5nBc/wBV/rVw8YtMOpaRMVGTEVl/RW9X8lLH9Kzvw4E3XFxZQyAfD6Ypcn+Ji2YwfbPA4+SN867eFr6vGfSEm3+GPnSKy3o2rz4+nrUGZ1SOGNQzMcABQB/186h+mPEiz6slaKB23qCQHUpuA7lc98fLg/Sqx4mXK63qen6dISIZGEkoBxu5YIMjt+Bh/iHuBUHB02ll1RGmnrtjhCvKFyVT0MHH03AqMfNj+nPp8NCWm5Tb5mnJdqX7kt5NY6h6ih6WgM1y21AQOASST2AA5J7n7A1IQzC4UMpBVgCCOxB5BrEPHXqP9ozpax5Zbcb5SMkB24UH2GAf5vjvWgeE+r/tnSYMnLRAwt/g4X/dKH9ay1OEcOHjqvdv5dCVLNHl0x4lw9V301rCj4iUsshIw4VgrYHcDLAjPcfKu3X/ABDsemZPLuJwJOMoqs5XPbdsB2/Pnmsp8MIT01Fqd93FtG0SH2Zwdx/4Yv8ANTRNPsP2JcXd+UkuZ2l2u5zJ5g4TZznO71E/XngV1z4PSWo9+VUsbttFeZ0bhp2ox6tEssLrJG4yrLyD/wBdsexrw07V4dX3+TIsnluY32nOHGMj7jIrKug9Qk6H0Ce4mypkcm3Ru7MyKqYB5wWBb7AntUf4Q9Rr0xbal5+QYAspRuCWG5CPoSwRfuRWEuBxNxd06XnP6WTzbF8648UYOjnEKo09wRny1OAoPI3Ng4JHIABOOeBjPL0B4sJ1pOYHhMMm0uuH3qwGM87QQeQe2O/NeXhZ0wbaE31yN13eEyMx7qjcqB/DkYY/cD8oqw6R0VZ6DO89vAscj5ywLHgnJCgkhAT7KBVZ/VoRlp03Jf5X1647Eq9ycpSleeWFKUoBSlKAUpSgIHrbpVesbN4GO1uGR++1x2P25IP0JrLektV1DwrZ4LmymmgZtwMQL4bgEowBUggD0nB9+OQdwpXXpcS4QenJXF9P5KtdTJ9b1q/8Tk+FtLSa1t3I82a4G3Kg5wB7jtkKST24GasfUGhHpjQpbaxR3YRbAFUs7F2CyNgclsM7cdv0q60o+J+6oxSindd35YoyXwz8If2eVur9QZBzHCcEJ8mf2L/Jew9+fw6nfWSajE8UgykilGHzDDB/oa99Kz1uInrT55P+CUkjANK8P9SS6k07dOlmz7pZBkRPH7MD2LsABtHv+IYWprq/oe46Fu473R42KgbXjUNJtOMHK8syMO+OQRnjIxstK639I6jkm0qrK6PvZXkRkDPrXiUnkSxLY2zf7VyjozD5BXbew+gwPmfaom36f1PwovC1rE93BJgHYjMHA7BlXLRuMnB5HPvkit1pVVxzVxUFyvp/O9jlMG660TU+rHS/+CeDYqoI0cvN6WZg+0AMMFvYbhwce9SHRl1qsNv8PZ6cluzf7S6mEikn3dhJy7d/4h8lxxW00qXx96fpuCpbb/vn4jlzZULTw6is9OntdxkkuVYyzv8AieU8hj3OFbBA/wBSSTmfRFjrPTck1rb27L5vDPKpEcbD0+Yr/hbj5bs4HBxit7pWenxs4qSklK857kuJVrfoOOz0l9PQ8PGymQjkyMMlz/iwcfIAVkHTuk3fQty3naQbt8jY2x3Cke6Mquhzwe2R9O1fRFKnS42cFJSVqWXuvyDiZ3o3Tl51fdR3mqqsUcJ3QWinOG9nk55I44POfZRkNUdY8MZtR19lMb/Cyyee8mDs2H1SLu7bi25cd+Qe1blSkOO1ISbjSxSXRDlR+Ku0YHAFftKVwlhSlKAUpSgFKUoBSlKAUpSgFKUoBSlKAUpSgFKUoBSlKAUpSgFKUoBSlKAUpSgFKUoBSlKAUpSgFKUoBSlKAUpSgFKUoBSlKAUpSgFKUoBSlKAUpSgFKUoBSlKAUpSgFKUoD//Z"/>
          <p:cNvSpPr>
            <a:spLocks noChangeAspect="1" noChangeArrowheads="1"/>
          </p:cNvSpPr>
          <p:nvPr userDrawn="1"/>
        </p:nvSpPr>
        <p:spPr bwMode="auto">
          <a:xfrm>
            <a:off x="155575" y="-192615"/>
            <a:ext cx="304800" cy="406401"/>
          </a:xfrm>
          <a:prstGeom prst="rect">
            <a:avLst/>
          </a:prstGeom>
          <a:noFill/>
        </p:spPr>
        <p:txBody>
          <a:bodyPr vert="horz" wrap="square" lIns="91328" tIns="45662" rIns="91328" bIns="45662" numCol="1" anchor="t" anchorCtr="0" compatLnSpc="1">
            <a:prstTxWarp prst="textNoShape">
              <a:avLst/>
            </a:prstTxWarp>
          </a:bodyPr>
          <a:lstStyle/>
          <a:p>
            <a:pPr algn="l" defTabSz="456634" rtl="0"/>
            <a:endParaRPr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76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81148">
              <a:defRPr/>
            </a:lvl5pPr>
            <a:lvl6pPr marL="1981148">
              <a:defRPr/>
            </a:lvl6pPr>
            <a:lvl7pPr marL="1981148">
              <a:defRPr/>
            </a:lvl7pPr>
            <a:lvl8pPr marL="1981148">
              <a:defRPr/>
            </a:lvl8pPr>
            <a:lvl9pPr marL="1981148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>
              <a:defRPr/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To update this brand zone text, on the Insert tab, click Header &amp; Footer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>
              <a:defRPr/>
            </a:lvl1pPr>
          </a:lstStyle>
          <a:p>
            <a:fld id="{DF28FB93-0A08-4E7D-8E63-9EFA29F1E0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1" y="914400"/>
            <a:ext cx="7956000" cy="381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defRPr sz="1800" b="0"/>
            </a:lvl1pPr>
            <a:lvl2pPr marL="0" indent="0" algn="l">
              <a:spcBef>
                <a:spcPts val="0"/>
              </a:spcBef>
              <a:defRPr sz="1800" b="0"/>
            </a:lvl2pPr>
            <a:lvl3pPr marL="0" indent="0" algn="l">
              <a:spcBef>
                <a:spcPts val="0"/>
              </a:spcBef>
              <a:defRPr sz="1800" b="0"/>
            </a:lvl3pPr>
            <a:lvl4pPr marL="0" indent="0" algn="l">
              <a:spcBef>
                <a:spcPts val="0"/>
              </a:spcBef>
              <a:defRPr sz="1800" b="0"/>
            </a:lvl4pPr>
            <a:lvl5pPr marL="0" indent="0" algn="l">
              <a:spcBef>
                <a:spcPts val="0"/>
              </a:spcBef>
              <a:defRPr sz="1800" b="0"/>
            </a:lvl5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077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81148">
              <a:defRPr/>
            </a:lvl5pPr>
            <a:lvl6pPr marL="1981148">
              <a:defRPr/>
            </a:lvl6pPr>
            <a:lvl7pPr marL="1981148">
              <a:defRPr/>
            </a:lvl7pPr>
            <a:lvl8pPr marL="1981148">
              <a:defRPr/>
            </a:lvl8pPr>
            <a:lvl9pPr marL="1981148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defTabSz="456634" rtl="0">
              <a:defRPr/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To update this brand zone text, on the Insert tab, click Header &amp; Footer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6634" rtl="0">
              <a:defRPr/>
            </a:lvl1pPr>
          </a:lstStyle>
          <a:p>
            <a:fld id="{DF28FB93-0A08-4E7D-8E63-9EFA29F1E0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1" y="914400"/>
            <a:ext cx="7956000" cy="381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defRPr sz="1800" b="0"/>
            </a:lvl1pPr>
            <a:lvl2pPr marL="0" indent="0" algn="l">
              <a:spcBef>
                <a:spcPts val="0"/>
              </a:spcBef>
              <a:defRPr sz="1800" b="0"/>
            </a:lvl2pPr>
            <a:lvl3pPr marL="0" indent="0" algn="l">
              <a:spcBef>
                <a:spcPts val="0"/>
              </a:spcBef>
              <a:defRPr sz="1800" b="0"/>
            </a:lvl3pPr>
            <a:lvl4pPr marL="0" indent="0" algn="l">
              <a:spcBef>
                <a:spcPts val="0"/>
              </a:spcBef>
              <a:defRPr sz="1800" b="0"/>
            </a:lvl4pPr>
            <a:lvl5pPr marL="0" indent="0" algn="l">
              <a:spcBef>
                <a:spcPts val="0"/>
              </a:spcBef>
              <a:defRPr sz="1800" b="0"/>
            </a:lvl5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077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ata 1\Wall's Regional\Paddle Pop\Theme 2013\Creative\Prezo template\04 pagebreaker F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ata 1\Wall's Regional\Paddle Pop\Theme 2013\Creative\Prezo template\04 pagebreaker 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7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6286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 1\Wall's Regional\Paddle Pop\Theme 2013\Creative\Prezo template\Feb.17\04 pagebreaker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ata 1\Wall's Regional\Paddle Pop\Theme 2013\Creative\Prezo template\04 pagebreaker 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7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62861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ata 1\Wall's Regional\Paddle Pop\Theme 2013\Creative\Prezo template\04 pagebreaker 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ata 1\Wall's Regional\Paddle Pop\Theme 2013\Creative\Prezo template\04 pagebreaker 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7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628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a 1\Wall's Regional\Paddle Pop\Theme 2013\Creative\Prezo template\Feb.17\02 subtitle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D864AE-5A7A-4F3C-91C0-B8016BD2C07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D2B0F06-8D1C-4C8D-B453-02DC11282BB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D864AE-5A7A-4F3C-91C0-B8016BD2C07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D2B0F06-8D1C-4C8D-B453-02DC11282BB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a 1\Wall's Regional\Paddle Pop\Theme 2013\Creative\Prezo template\Feb.17\02 subtitle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D864AE-5A7A-4F3C-91C0-B8016BD2C07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D2B0F06-8D1C-4C8D-B453-02DC11282BB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D864AE-5A7A-4F3C-91C0-B8016BD2C07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D2B0F06-8D1C-4C8D-B453-02DC11282BB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4367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a 1\Wall's Regional\Paddle Pop\Theme 2013\Creative\Prezo template\Feb.17\02 subtitle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D864AE-5A7A-4F3C-91C0-B8016BD2C07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D2B0F06-8D1C-4C8D-B453-02DC11282BB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5D864AE-5A7A-4F3C-91C0-B8016BD2C07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DD2B0F06-8D1C-4C8D-B453-02DC11282BB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4367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 1\Wall's Regional\Paddle Pop\Theme 2013\Creative\Prezo template\Feb.17\04 pagebreaker A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ata 1\Wall's Regional\Paddle Pop\Theme 2013\Creative\Prezo template\04 pagebreaker F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ata 1\Wall's Regional\Paddle Pop\Theme 2013\Creative\Prezo template\04 pagebreaker G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4/8/2013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57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62861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 1\Wall's Regional\Paddle Pop\Theme 2013\Creative\Prezo template\Feb.17\04 pagebreaker 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457200" rtl="0"/>
            <a:fld id="{F1A83736-34F0-4A14-A7C8-DB4B7B6A836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defTabSz="457200" rtl="0"/>
              <a:t>4/8/2013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57200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 rtl="0"/>
            <a:fld id="{FA599838-53F8-4CC4-B0E5-B183D00901E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defTabSz="457200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0954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jpe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4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5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.jpe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.jpeg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68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.jpe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27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.jpeg"/><Relationship Id="rId5" Type="http://schemas.openxmlformats.org/officeDocument/2006/relationships/theme" Target="../theme/theme28.xml"/><Relationship Id="rId4" Type="http://schemas.openxmlformats.org/officeDocument/2006/relationships/slideLayout" Target="../slideLayouts/slideLayout79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.jpeg"/><Relationship Id="rId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.jpeg"/><Relationship Id="rId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theme" Target="../theme/theme32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.jpe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3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.jpe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theme" Target="../theme/theme3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.jpe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.jpeg"/><Relationship Id="rId5" Type="http://schemas.openxmlformats.org/officeDocument/2006/relationships/theme" Target="../theme/theme35.xml"/><Relationship Id="rId4" Type="http://schemas.openxmlformats.org/officeDocument/2006/relationships/slideLayout" Target="../slideLayouts/slideLayout97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0.xml"/><Relationship Id="rId7" Type="http://schemas.openxmlformats.org/officeDocument/2006/relationships/theme" Target="../theme/theme37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2.jpe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theme" Target="../theme/theme40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1.jpe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1.jpeg"/><Relationship Id="rId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theme" Target="../theme/theme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1.jpe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1.jpeg"/><Relationship Id="rId5" Type="http://schemas.openxmlformats.org/officeDocument/2006/relationships/theme" Target="../theme/theme43.xml"/><Relationship Id="rId4" Type="http://schemas.openxmlformats.org/officeDocument/2006/relationships/slideLayout" Target="../slideLayouts/slideLayout136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.jpeg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1.jpeg"/><Relationship Id="rId5" Type="http://schemas.openxmlformats.org/officeDocument/2006/relationships/theme" Target="../theme/theme45.xml"/><Relationship Id="rId4" Type="http://schemas.openxmlformats.org/officeDocument/2006/relationships/slideLayout" Target="../slideLayouts/slideLayout142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image" Target="../media/image1.jpeg"/><Relationship Id="rId5" Type="http://schemas.openxmlformats.org/officeDocument/2006/relationships/theme" Target="../theme/theme46.xml"/><Relationship Id="rId4" Type="http://schemas.openxmlformats.org/officeDocument/2006/relationships/slideLayout" Target="../slideLayouts/slideLayout1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theme" Target="../theme/theme47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1.jpe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theme" Target="../theme/theme48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1.jpeg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theme" Target="../theme/theme49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5" Type="http://schemas.openxmlformats.org/officeDocument/2006/relationships/image" Target="../media/image1.jpeg"/><Relationship Id="rId4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.jpeg"/><Relationship Id="rId5" Type="http://schemas.openxmlformats.org/officeDocument/2006/relationships/theme" Target="../theme/theme51.xml"/><Relationship Id="rId4" Type="http://schemas.openxmlformats.org/officeDocument/2006/relationships/slideLayout" Target="../slideLayouts/slideLayout159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14.jpeg"/><Relationship Id="rId4" Type="http://schemas.openxmlformats.org/officeDocument/2006/relationships/theme" Target="../theme/theme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864AE-5A7A-4F3C-91C0-B8016BD2C07C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0F06-8D1C-4C8D-B453-02DC11282B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257" cy="68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fonlar_png\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2" y="9023"/>
            <a:ext cx="9131967" cy="68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864AE-5A7A-4F3C-91C0-B8016BD2C0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0F06-8D1C-4C8D-B453-02DC11282B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16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29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12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 6" descr="SCREEN_XGA_2.pd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4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8" tIns="45662" rIns="91328" bIns="4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819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1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8" tIns="45662" rIns="91328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328" tIns="45662" rIns="91328" bIns="45662" numCol="1" anchor="ctr" anchorCtr="0" compatLnSpc="1">
            <a:prstTxWarp prst="textNoShape">
              <a:avLst/>
            </a:prstTxWarp>
          </a:bodyPr>
          <a:lstStyle>
            <a:lvl1pPr algn="l" defTabSz="456634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594B98EC-147E-4206-9624-64F308CBD275}" type="datetime1">
              <a:rPr lang="de-DE" smtClean="0"/>
              <a:pPr>
                <a:defRPr/>
              </a:pPr>
              <a:t>08.04.2013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wrap="square" lIns="91328" tIns="45662" rIns="91328" bIns="45662" numCol="1" anchor="ctr" anchorCtr="0" compatLnSpc="1">
            <a:prstTxWarp prst="textNoShape">
              <a:avLst/>
            </a:prstTxWarp>
          </a:bodyPr>
          <a:lstStyle>
            <a:lvl1pPr algn="ctr" defTabSz="456634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328" tIns="45662" rIns="91328" bIns="45662" numCol="1" anchor="ctr" anchorCtr="0" compatLnSpc="1">
            <a:prstTxWarp prst="textNoShape">
              <a:avLst/>
            </a:prstTxWarp>
          </a:bodyPr>
          <a:lstStyle>
            <a:lvl1pPr algn="r" defTabSz="456634" rtl="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6CF0B4D3-DE1C-4A1A-BAE1-FFEBBEA0CBE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transition spd="med">
    <p:fade/>
  </p:transition>
  <p:hf hdr="0" ftr="0" dt="0"/>
  <p:txStyles>
    <p:titleStyle>
      <a:lvl1pPr algn="ctr" defTabSz="456634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/>
          <a:cs typeface="MS PGothic"/>
        </a:defRPr>
      </a:lvl1pPr>
      <a:lvl2pPr algn="ctr" defTabSz="45663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2pPr>
      <a:lvl3pPr algn="ctr" defTabSz="45663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3pPr>
      <a:lvl4pPr algn="ctr" defTabSz="45663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4pPr>
      <a:lvl5pPr algn="ctr" defTabSz="456634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/>
          <a:cs typeface="MS PGothic"/>
        </a:defRPr>
      </a:lvl5pPr>
      <a:lvl6pPr marL="456634" algn="ctr" defTabSz="45663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3270" algn="ctr" defTabSz="45663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69904" algn="ctr" defTabSz="45663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6540" algn="ctr" defTabSz="45663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471" indent="-342471" algn="l" defTabSz="4566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/>
          <a:cs typeface="MS PGothic"/>
        </a:defRPr>
      </a:lvl1pPr>
      <a:lvl2pPr marL="742031" indent="-285397" algn="l" defTabSz="4566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/>
          <a:cs typeface="MS PGothic"/>
        </a:defRPr>
      </a:lvl2pPr>
      <a:lvl3pPr marL="1141588" indent="-228315" algn="l" defTabSz="4566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/>
          <a:cs typeface="MS PGothic"/>
        </a:defRPr>
      </a:lvl3pPr>
      <a:lvl4pPr marL="1598222" indent="-228315" algn="l" defTabSz="4566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/>
          <a:cs typeface="MS PGothic"/>
        </a:defRPr>
      </a:lvl4pPr>
      <a:lvl5pPr marL="2054858" indent="-228315" algn="l" defTabSz="4566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/>
          <a:cs typeface="MS PGothic"/>
        </a:defRPr>
      </a:lvl5pPr>
      <a:lvl6pPr marL="2511492" indent="-228315" algn="l" defTabSz="4566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4566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4566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45663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456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456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456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456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456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456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456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456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864AE-5A7A-4F3C-91C0-B8016BD2C07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D2B0F06-8D1C-4C8D-B453-02DC11282BB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pPr marL="0" marR="0" lvl="0" indent="0" algn="ctr" defTabSz="9132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marL="342471" marR="0" lvl="0" indent="-342471" algn="l" defTabSz="9132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031" marR="0" lvl="1" indent="-285397" algn="l" defTabSz="9132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1588" marR="0" lvl="2" indent="-228315" algn="l" defTabSz="9132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598222" marR="0" lvl="3" indent="-228315" algn="l" defTabSz="9132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4858" marR="0" lvl="4" indent="-228315" algn="l" defTabSz="9132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864AE-5A7A-4F3C-91C0-B8016BD2C0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B0F06-8D1C-4C8D-B453-02DC11282B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257" cy="68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fonlar_png\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2" y="9023"/>
            <a:ext cx="9131967" cy="68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0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4058" r:id="rId5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864AE-5A7A-4F3C-91C0-B8016BD2C07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D2B0F06-8D1C-4C8D-B453-02DC11282BB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864AE-5A7A-4F3C-91C0-B8016BD2C07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D2B0F06-8D1C-4C8D-B453-02DC11282BB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864AE-5A7A-4F3C-91C0-B8016BD2C07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D2B0F06-8D1C-4C8D-B453-02DC11282BB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864AE-5A7A-4F3C-91C0-B8016BD2C07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2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B0F06-8D1C-4C8D-B453-02DC11282B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2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257" cy="68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fonlar_png\0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2" y="9023"/>
            <a:ext cx="9131967" cy="68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304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4033" r:id="rId2"/>
    <p:sldLayoutId id="2147483924" r:id="rId3"/>
    <p:sldLayoutId id="2147483925" r:id="rId4"/>
    <p:sldLayoutId id="2147483926" r:id="rId5"/>
    <p:sldLayoutId id="214748392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B451-5FA7-4D4D-B22D-AC3DC8D0E7E9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C7F8-FCD5-4FCD-84E9-DEEC0FCA889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6AC81-F956-466D-BDE4-272AC7D86CF8}" type="datetimeFigureOut">
              <a:rPr lang="tr-TR" smtClean="0"/>
              <a:pPr/>
              <a:t>08.04.2013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B3DE-E468-4DE1-91DC-7DE1A2CA86D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89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89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3736-34F0-4A14-A7C8-DB4B7B6A83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838-53F8-4CC4-B0E5-B183D00901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3736-34F0-4A14-A7C8-DB4B7B6A836F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9838-53F8-4CC4-B0E5-B183D0090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864AE-5A7A-4F3C-91C0-B8016BD2C07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D2B0F06-8D1C-4C8D-B453-02DC11282BB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ata 1\Wall's Regional\Paddle Pop\Theme 2013\Creative\Prezo template\Feb.17\03 is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328" tIns="45662" rIns="91328" bIns="4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horz" lIns="91328" tIns="45662" rIns="91328" bIns="4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A83736-34F0-4A14-A7C8-DB4B7B6A836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4/8/2013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28" tIns="45662" rIns="91328" bIns="4566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A599838-53F8-4CC4-B0E5-B183D00901E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ctr" defTabSz="913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71" indent="-342471" algn="l" defTabSz="913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31" indent="-285397" algn="l" defTabSz="913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8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2" indent="-228315" algn="l" defTabSz="913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58" indent="-228315" algn="l" defTabSz="913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2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28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63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99" indent="-228315" algn="l" defTabSz="913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4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1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5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42.jpeg"/><Relationship Id="rId5" Type="http://schemas.openxmlformats.org/officeDocument/2006/relationships/image" Target="../media/image40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jktsus01\RAC (E)\WALLS\PADDLE POP - Regional\2013\Creative\Logo\Final Logo\LOGO MAX DINOTERRA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685800"/>
            <a:ext cx="5943598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12952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724408" y="1196975"/>
            <a:ext cx="3810000" cy="1470025"/>
          </a:xfrm>
        </p:spPr>
        <p:txBody>
          <a:bodyPr>
            <a:noAutofit/>
          </a:bodyPr>
          <a:lstStyle/>
          <a:p>
            <a:r>
              <a:rPr lang="tr-TR" sz="4800" b="1" dirty="0" smtClean="0"/>
              <a:t>Teşekkürler!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353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Max </a:t>
            </a:r>
            <a:r>
              <a:rPr lang="tr-TR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Maceraları: </a:t>
            </a:r>
            <a:r>
              <a:rPr lang="tr-TR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Dinoterra</a:t>
            </a:r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tr-TR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3 </a:t>
            </a:r>
            <a:r>
              <a:rPr lang="tr-TR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Mayısta Sinemalarda!</a:t>
            </a:r>
            <a:endParaRPr lang="tr-TR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048" y="1736204"/>
            <a:ext cx="12204848" cy="4054996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5029200"/>
            <a:ext cx="22860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93850"/>
            <a:ext cx="9144000" cy="4648200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Max Maceraları: Dinoterra </a:t>
            </a:r>
            <a:r>
              <a:rPr lang="tr-TR" sz="4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Film Afişi</a:t>
            </a:r>
            <a:endParaRPr lang="tr-TR" sz="40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17650"/>
            <a:ext cx="348758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0" y="1752600"/>
            <a:ext cx="9144000" cy="4038600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80" name="Group 79"/>
          <p:cNvGrpSpPr/>
          <p:nvPr/>
        </p:nvGrpSpPr>
        <p:grpSpPr>
          <a:xfrm>
            <a:off x="838200" y="1066800"/>
            <a:ext cx="7772400" cy="5486400"/>
            <a:chOff x="457200" y="247935"/>
            <a:chExt cx="8686800" cy="6305265"/>
          </a:xfrm>
        </p:grpSpPr>
        <p:sp>
          <p:nvSpPr>
            <p:cNvPr id="95235" name="Title 11"/>
            <p:cNvSpPr txBox="1">
              <a:spLocks/>
            </p:cNvSpPr>
            <p:nvPr/>
          </p:nvSpPr>
          <p:spPr bwMode="auto">
            <a:xfrm>
              <a:off x="765175" y="3500438"/>
              <a:ext cx="8229600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tr-TR" sz="6600">
                <a:solidFill>
                  <a:srgbClr val="000000"/>
                </a:solidFill>
              </a:endParaRPr>
            </a:p>
          </p:txBody>
        </p:sp>
        <p:grpSp>
          <p:nvGrpSpPr>
            <p:cNvPr id="2" name="Group 9"/>
            <p:cNvGrpSpPr/>
            <p:nvPr/>
          </p:nvGrpSpPr>
          <p:grpSpPr>
            <a:xfrm>
              <a:off x="1833046" y="1066800"/>
              <a:ext cx="7010915" cy="4809728"/>
              <a:chOff x="765175" y="1008063"/>
              <a:chExt cx="9425427" cy="6092825"/>
            </a:xfrm>
          </p:grpSpPr>
          <p:sp>
            <p:nvSpPr>
              <p:cNvPr id="11" name="Title 11"/>
              <p:cNvSpPr txBox="1">
                <a:spLocks/>
              </p:cNvSpPr>
              <p:nvPr/>
            </p:nvSpPr>
            <p:spPr bwMode="auto">
              <a:xfrm>
                <a:off x="765175" y="3500438"/>
                <a:ext cx="8229600" cy="588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tr-TR" sz="66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2" name="Picture 2" descr="http://www.petproductreviews.com.au/Reviews/red_arrow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 rot="20949469" flipH="1">
                <a:off x="1662408" y="2231761"/>
                <a:ext cx="2023870" cy="2177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itle 11"/>
              <p:cNvSpPr txBox="1">
                <a:spLocks/>
              </p:cNvSpPr>
              <p:nvPr/>
            </p:nvSpPr>
            <p:spPr bwMode="auto">
              <a:xfrm>
                <a:off x="765175" y="3400425"/>
                <a:ext cx="8229600" cy="588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tr-TR" sz="66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pic>
            <p:nvPicPr>
              <p:cNvPr id="14" name="Picture 5" descr="test5.png"/>
              <p:cNvPicPr>
                <a:picLocks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412875" y="1008063"/>
                <a:ext cx="6553200" cy="6092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Oval 14"/>
              <p:cNvSpPr/>
              <p:nvPr/>
            </p:nvSpPr>
            <p:spPr>
              <a:xfrm>
                <a:off x="1773238" y="1312863"/>
                <a:ext cx="5832475" cy="5327650"/>
              </a:xfrm>
              <a:prstGeom prst="ellipse">
                <a:avLst/>
              </a:prstGeom>
              <a:solidFill>
                <a:srgbClr val="7F2F2D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4279118" y="2546854"/>
                <a:ext cx="1602487" cy="584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4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TV</a:t>
                </a:r>
                <a:endParaRPr lang="tr-TR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7" name="TextBox 8"/>
              <p:cNvSpPr txBox="1">
                <a:spLocks noChangeArrowheads="1"/>
              </p:cNvSpPr>
              <p:nvPr/>
            </p:nvSpPr>
            <p:spPr bwMode="auto">
              <a:xfrm>
                <a:off x="5889625" y="3041650"/>
                <a:ext cx="1571625" cy="506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OOH</a:t>
                </a:r>
                <a:endParaRPr lang="tr-T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8" name="TextBox 11"/>
              <p:cNvSpPr txBox="1">
                <a:spLocks noChangeArrowheads="1"/>
              </p:cNvSpPr>
              <p:nvPr/>
            </p:nvSpPr>
            <p:spPr bwMode="auto">
              <a:xfrm>
                <a:off x="5634568" y="4217162"/>
                <a:ext cx="1571625" cy="572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Dijital</a:t>
                </a:r>
                <a:endParaRPr lang="tr-T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0" name="TextBox 14"/>
              <p:cNvSpPr txBox="1">
                <a:spLocks noChangeArrowheads="1"/>
              </p:cNvSpPr>
              <p:nvPr/>
            </p:nvSpPr>
            <p:spPr bwMode="auto">
              <a:xfrm>
                <a:off x="3495291" y="5351822"/>
                <a:ext cx="2293092" cy="582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Promosyon</a:t>
                </a:r>
                <a:endParaRPr lang="tr-T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2603437" y="1973343"/>
                <a:ext cx="4097710" cy="41507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1773238" y="3932238"/>
                <a:ext cx="58324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2037991" y="2728398"/>
                <a:ext cx="1808098" cy="1012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0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Dergi &amp; Gazete</a:t>
                </a:r>
                <a:endParaRPr lang="tr-T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2771800" y="1916832"/>
                <a:ext cx="3744416" cy="4176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19" descr="test3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r="-46"/>
              <a:stretch>
                <a:fillRect/>
              </a:stretch>
            </p:blipFill>
            <p:spPr bwMode="auto">
              <a:xfrm>
                <a:off x="3627864" y="3228206"/>
                <a:ext cx="2125662" cy="1231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2" descr="\\istsfsr20001\GROUPS5\org-groups\Marketing\MAX\max 2012\Görsel\Ürünler 2012\www aslanmax com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291377" y="4965710"/>
                <a:ext cx="3899225" cy="535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29" r="6352" b="14286"/>
            <a:stretch>
              <a:fillRect/>
            </a:stretch>
          </p:blipFill>
          <p:spPr bwMode="auto">
            <a:xfrm>
              <a:off x="457200" y="1143000"/>
              <a:ext cx="2438400" cy="157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4" name="Group 63"/>
            <p:cNvGrpSpPr/>
            <p:nvPr/>
          </p:nvGrpSpPr>
          <p:grpSpPr>
            <a:xfrm>
              <a:off x="3294530" y="5334000"/>
              <a:ext cx="1676400" cy="1219200"/>
              <a:chOff x="7093929" y="2362200"/>
              <a:chExt cx="3276600" cy="2450825"/>
            </a:xfrm>
          </p:grpSpPr>
          <p:pic>
            <p:nvPicPr>
              <p:cNvPr id="65" name="Picture 9"/>
              <p:cNvPicPr>
                <a:picLocks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8040111" y="3809999"/>
                <a:ext cx="1548879" cy="100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7"/>
              <p:cNvPicPr>
                <a:picLocks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093929" y="2362200"/>
                <a:ext cx="3276600" cy="1935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7" name="Group 66"/>
            <p:cNvGrpSpPr/>
            <p:nvPr/>
          </p:nvGrpSpPr>
          <p:grpSpPr>
            <a:xfrm>
              <a:off x="4953000" y="5334000"/>
              <a:ext cx="1295400" cy="1090612"/>
              <a:chOff x="1466029" y="1268760"/>
              <a:chExt cx="3019424" cy="3071812"/>
            </a:xfrm>
          </p:grpSpPr>
          <p:pic>
            <p:nvPicPr>
              <p:cNvPr id="68" name="d5c14965-9c89-4d3e-bc2c-c7c585d46b53" descr="229B4413-FF14-4B46-A9D9-2812F6493EAA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1466029" y="1268760"/>
                <a:ext cx="3019424" cy="2562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133288ed-3140-41f6-8f37-90b4e2e46620" descr="4929671B-62C8-45D8-AAC4-C2C4152F8966@DAF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1711948" y="3356322"/>
                <a:ext cx="2376487" cy="9842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71" name="Picture 1" descr="C:\Documents and Settings\nazli.ozcan\Desktop\GÖRSEL\SUNUM\TV icine poster sunum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7778" y="247935"/>
              <a:ext cx="2244486" cy="1710515"/>
            </a:xfrm>
            <a:prstGeom prst="rect">
              <a:avLst/>
            </a:prstGeom>
            <a:noFill/>
          </p:spPr>
        </p:pic>
        <p:sp>
          <p:nvSpPr>
            <p:cNvPr id="73" name="TextBox 11"/>
            <p:cNvSpPr txBox="1">
              <a:spLocks noChangeArrowheads="1"/>
            </p:cNvSpPr>
            <p:nvPr/>
          </p:nvSpPr>
          <p:spPr bwMode="auto">
            <a:xfrm>
              <a:off x="3276600" y="3657600"/>
              <a:ext cx="11690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PR</a:t>
              </a:r>
              <a:endParaRPr lang="tr-T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74" name="Picture 2" descr="http://www.bilgisayar-destek.com/wp-content/uploads/2012/06/Kenan_Dogulu_gorsel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600200" y="3352800"/>
              <a:ext cx="752442" cy="9629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5" name="Picture 74" descr="http://www.sicakgundem.com/resimler/haberler/300/109342.jp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685800" y="3352800"/>
              <a:ext cx="795790" cy="9650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6" name="Picture 6" descr="https://twimg0-a.akamaihd.net/profile_images/2578609218/image.jp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295400" y="4419600"/>
              <a:ext cx="675974" cy="92615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77" name="Group 76"/>
            <p:cNvGrpSpPr/>
            <p:nvPr/>
          </p:nvGrpSpPr>
          <p:grpSpPr>
            <a:xfrm>
              <a:off x="7010400" y="1371600"/>
              <a:ext cx="2133600" cy="2518544"/>
              <a:chOff x="6400800" y="3657600"/>
              <a:chExt cx="2209800" cy="2518544"/>
            </a:xfrm>
          </p:grpSpPr>
          <p:pic>
            <p:nvPicPr>
              <p:cNvPr id="78" name="Picture 77"/>
              <p:cNvPicPr>
                <a:picLocks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3657600"/>
                <a:ext cx="2209800" cy="2518544"/>
              </a:xfrm>
              <a:prstGeom prst="rect">
                <a:avLst/>
              </a:prstGeom>
            </p:spPr>
          </p:pic>
          <p:pic>
            <p:nvPicPr>
              <p:cNvPr id="79" name="Picture 1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477000" y="3733800"/>
                <a:ext cx="137160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81" name="Picture 6" descr="https://lh4.googleusercontent.com/-bqghK5VAO2I/AAAAAAAAAAI/AAAAAAAAAHM/VYf1kt66Ngo/s250-c/phot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10200" y="1371600"/>
            <a:ext cx="533400" cy="533400"/>
          </a:xfrm>
          <a:prstGeom prst="rect">
            <a:avLst/>
          </a:prstGeom>
          <a:noFill/>
        </p:spPr>
      </p:pic>
      <p:pic>
        <p:nvPicPr>
          <p:cNvPr id="82" name="Picture 12" descr="http://upload.wikimedia.org/wikipedia/en/thumb/1/15/DisneyChannel2010.png/200px-DisneyChannel201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34000" y="1981200"/>
            <a:ext cx="713422" cy="581440"/>
          </a:xfrm>
          <a:prstGeom prst="rect">
            <a:avLst/>
          </a:prstGeom>
          <a:noFill/>
        </p:spPr>
      </p:pic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Filme güçlü </a:t>
            </a:r>
            <a:r>
              <a:rPr lang="tr-TR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pazarlama desteği veriyoruz...</a:t>
            </a:r>
            <a:endParaRPr lang="tr-TR" sz="3200" b="1" dirty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752600"/>
            <a:ext cx="9144000" cy="4038600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Türkiye’nin </a:t>
            </a:r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 ünlü </a:t>
            </a:r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isimleri filmimizi </a:t>
            </a:r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seslendirdi!</a:t>
            </a:r>
            <a:endParaRPr lang="tr-TR" sz="28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257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Berlin Sans FB" pitchFamily="34" charset="0"/>
              </a:rPr>
              <a:t>Yekta Kopan</a:t>
            </a:r>
            <a:endParaRPr lang="tr-TR" sz="2400" b="1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257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Berlin Sans FB" pitchFamily="34" charset="0"/>
              </a:rPr>
              <a:t>Aslan </a:t>
            </a:r>
            <a:r>
              <a:rPr lang="tr-TR" sz="2400" b="1" dirty="0" smtClean="0">
                <a:latin typeface="Berlin Sans FB" pitchFamily="34" charset="0"/>
              </a:rPr>
              <a:t>Max</a:t>
            </a:r>
            <a:endParaRPr lang="tr-TR" sz="2400" b="1" dirty="0">
              <a:latin typeface="Berlin Sans FB" pitchFamily="34" charset="0"/>
            </a:endParaRPr>
          </a:p>
        </p:txBody>
      </p:sp>
      <p:pic>
        <p:nvPicPr>
          <p:cNvPr id="43014" name="Picture 6" descr="http://www.flowersasmedicine.com/files/Frames-and-Papers/Green_Frame_Full_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2209800" cy="3048000"/>
          </a:xfrm>
          <a:prstGeom prst="rect">
            <a:avLst/>
          </a:prstGeom>
          <a:noFill/>
        </p:spPr>
      </p:pic>
      <p:pic>
        <p:nvPicPr>
          <p:cNvPr id="5" name="Picture 6" descr="https://twimg0-a.akamaihd.net/profile_images/2578609218/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2133600"/>
            <a:ext cx="1752600" cy="254805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76400"/>
            <a:ext cx="4248472" cy="359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748135"/>
            <a:ext cx="9144000" cy="4038600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6" descr="http://www.flowersasmedicine.com/files/Frames-and-Papers/Green_Frame_Full_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22098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Türkiye’nin en ünlü isimleri </a:t>
            </a:r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filmimizi </a:t>
            </a:r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seslendirdi!</a:t>
            </a:r>
            <a:endParaRPr lang="tr-TR" sz="28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671935"/>
            <a:ext cx="2895600" cy="370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icakgundem.com/resimler/haberler/300/1093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2286000"/>
            <a:ext cx="1905000" cy="24515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52533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Berlin Sans FB" pitchFamily="34" charset="0"/>
              </a:rPr>
              <a:t>Hülya Avşar</a:t>
            </a:r>
            <a:endParaRPr lang="tr-TR" sz="2400" b="1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3295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Berlin Sans FB" pitchFamily="34" charset="0"/>
              </a:rPr>
              <a:t>Kraliçe Felina</a:t>
            </a:r>
            <a:endParaRPr lang="tr-TR" sz="2400" b="1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752600"/>
            <a:ext cx="9144000" cy="4038600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6" descr="http://www.flowersasmedicine.com/files/Frames-and-Papers/Green_Frame_Full_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2438400" cy="33633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Türkiye’nin en ünlü isimleri filmi seslendirdi!</a:t>
            </a:r>
            <a:endParaRPr lang="tr-T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257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Berlin Sans FB" pitchFamily="34" charset="0"/>
              </a:rPr>
              <a:t>Kenan Doğulu</a:t>
            </a:r>
            <a:endParaRPr lang="tr-TR" sz="2400" b="1" dirty="0">
              <a:latin typeface="Berlin Sans FB" pitchFamily="34" charset="0"/>
            </a:endParaRPr>
          </a:p>
        </p:txBody>
      </p:sp>
      <p:pic>
        <p:nvPicPr>
          <p:cNvPr id="8" name="Picture 6" descr="\\jktsus01\RAC (E)\WALLS\PADDLE POP - Regional\2013\Creative\Character\Poses\Hires Poses\PNG\poster_a3_sm_02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372791"/>
            <a:ext cx="2971800" cy="38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bilgisayar-destek.com/wp-content/uploads/2012/06/Kenan_Dogulu_gors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2209800"/>
            <a:ext cx="2133600" cy="28975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5257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Berlin Sans FB" pitchFamily="34" charset="0"/>
              </a:rPr>
              <a:t>Gölgelerin Efendisi</a:t>
            </a:r>
            <a:endParaRPr lang="tr-TR" sz="2400" b="1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95400"/>
            <a:ext cx="9144000" cy="2819400"/>
          </a:xfrm>
          <a:prstGeom prst="rect">
            <a:avLst/>
          </a:prstGeom>
          <a:solidFill>
            <a:schemeClr val="bg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Türkiye’nin en ünlü isimleri </a:t>
            </a:r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filmimizi </a:t>
            </a:r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seslendirdi!</a:t>
            </a:r>
            <a:endParaRPr lang="tr-TR" sz="2800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886200"/>
            <a:ext cx="2819400" cy="36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\\jktsus01\RAC (E)\WALLS\PADDLE POP - Regional\2013\Creative\Character\Poses\Hires Poses\PNG\poster_a3_sm_02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3657600"/>
            <a:ext cx="3200400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s://twimg0-a.akamaihd.net/profile_images/2578609218/ima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1828800"/>
            <a:ext cx="1219200" cy="1772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http://www.sicakgundem.com/resimler/haberler/300/1093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1828800"/>
            <a:ext cx="1371600" cy="1765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" descr="http://www.bilgisayar-destek.com/wp-content/uploads/2012/06/Kenan_Dogulu_gorse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1752600"/>
            <a:ext cx="1460290" cy="1983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886200"/>
            <a:ext cx="4248472" cy="359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533400"/>
            <a:ext cx="10134600" cy="114300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Film GalasıTürkiye’nin </a:t>
            </a:r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 ünlü isimlerinin </a:t>
            </a:r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katılımıyla,</a:t>
            </a:r>
            <a:b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tr-TR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Nisan ayında gerçekleşecek...</a:t>
            </a: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444" t="2083" r="21776" b="9375"/>
          <a:stretch>
            <a:fillRect/>
          </a:stretch>
        </p:blipFill>
        <p:spPr bwMode="auto">
          <a:xfrm>
            <a:off x="533400" y="22098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200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3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4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4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5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26702</TotalTime>
  <Words>75</Words>
  <Application>Microsoft Office PowerPoint</Application>
  <PresentationFormat>On-screen Show (4:3)</PresentationFormat>
  <Paragraphs>23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52</vt:i4>
      </vt:variant>
      <vt:variant>
        <vt:lpstr>Slide Titles</vt:lpstr>
      </vt:variant>
      <vt:variant>
        <vt:i4>10</vt:i4>
      </vt:variant>
    </vt:vector>
  </HeadingPairs>
  <TitlesOfParts>
    <vt:vector size="62" baseType="lpstr"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1_Office-Design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28_Custom Design</vt:lpstr>
      <vt:lpstr>29_Custom Design</vt:lpstr>
      <vt:lpstr>30_Custom Design</vt:lpstr>
      <vt:lpstr>31_Custom Design</vt:lpstr>
      <vt:lpstr>32_Custom Design</vt:lpstr>
      <vt:lpstr>33_Custom Design</vt:lpstr>
      <vt:lpstr>34_Custom Design</vt:lpstr>
      <vt:lpstr>35_Custom Design</vt:lpstr>
      <vt:lpstr>48_Custom Design</vt:lpstr>
      <vt:lpstr>49_Custom Design</vt:lpstr>
      <vt:lpstr>36_Custom Design</vt:lpstr>
      <vt:lpstr>37_Custom Design</vt:lpstr>
      <vt:lpstr>38_Custom Design</vt:lpstr>
      <vt:lpstr>39_Custom Design</vt:lpstr>
      <vt:lpstr>40_Custom Design</vt:lpstr>
      <vt:lpstr>41_Custom Design</vt:lpstr>
      <vt:lpstr>42_Custom Design</vt:lpstr>
      <vt:lpstr>43_Custom Design</vt:lpstr>
      <vt:lpstr>44_Custom Design</vt:lpstr>
      <vt:lpstr>45_Custom Design</vt:lpstr>
      <vt:lpstr>46_Custom Design</vt:lpstr>
      <vt:lpstr>47_Custom Design</vt:lpstr>
      <vt:lpstr>50_Custom Design</vt:lpstr>
      <vt:lpstr>Slide 1</vt:lpstr>
      <vt:lpstr>Max Maceraları: Dinoterra 3 Mayısta Sinemalarda!</vt:lpstr>
      <vt:lpstr>Max Maceraları: Dinoterra Film Afişi</vt:lpstr>
      <vt:lpstr>Filme güçlü pazarlama desteği veriyoruz...</vt:lpstr>
      <vt:lpstr>Türkiye’nin en ünlü isimleri filmimizi seslendirdi!</vt:lpstr>
      <vt:lpstr>Türkiye’nin en ünlü isimleri filmimizi seslendirdi!</vt:lpstr>
      <vt:lpstr>Türkiye’nin en ünlü isimleri filmi seslendirdi!</vt:lpstr>
      <vt:lpstr>Türkiye’nin en ünlü isimleri filmimizi seslendirdi!</vt:lpstr>
      <vt:lpstr>Film GalasıTürkiye’nin en ünlü isimlerinin katılımıyla, Nisan ayında gerçekleşecek... </vt:lpstr>
      <vt:lpstr>Teşekkürler!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Fibriyanti, Yusdina (JKT-LWW)</dc:creator>
  <cp:lastModifiedBy>Unilever</cp:lastModifiedBy>
  <cp:revision>1492</cp:revision>
  <cp:lastPrinted>2012-04-11T07:10:43Z</cp:lastPrinted>
  <dcterms:created xsi:type="dcterms:W3CDTF">2012-04-24T13:39:38Z</dcterms:created>
  <dcterms:modified xsi:type="dcterms:W3CDTF">2013-04-08T21:29:43Z</dcterms:modified>
</cp:coreProperties>
</file>