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Masters/slideMaster8.xml" ContentType="application/vnd.openxmlformats-officedocument.presentationml.slideMaster+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 id="2147483657" r:id="rId4"/>
    <p:sldMasterId id="2147483660" r:id="rId5"/>
    <p:sldMasterId id="2147483663" r:id="rId6"/>
    <p:sldMasterId id="2147483666" r:id="rId7"/>
    <p:sldMasterId id="2147483669" r:id="rId8"/>
  </p:sldMasterIdLst>
  <p:notesMasterIdLst>
    <p:notesMasterId r:id="rId27"/>
  </p:notesMasterIdLst>
  <p:sldIdLst>
    <p:sldId id="256" r:id="rId9"/>
    <p:sldId id="257" r:id="rId10"/>
    <p:sldId id="301" r:id="rId11"/>
    <p:sldId id="258" r:id="rId12"/>
    <p:sldId id="259" r:id="rId13"/>
    <p:sldId id="275" r:id="rId14"/>
    <p:sldId id="260" r:id="rId15"/>
    <p:sldId id="261" r:id="rId16"/>
    <p:sldId id="262" r:id="rId17"/>
    <p:sldId id="263" r:id="rId18"/>
    <p:sldId id="265" r:id="rId19"/>
    <p:sldId id="267" r:id="rId20"/>
    <p:sldId id="268" r:id="rId21"/>
    <p:sldId id="269" r:id="rId22"/>
    <p:sldId id="270" r:id="rId23"/>
    <p:sldId id="279" r:id="rId24"/>
    <p:sldId id="271" r:id="rId25"/>
    <p:sldId id="27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4624" autoAdjust="0"/>
  </p:normalViewPr>
  <p:slideViewPr>
    <p:cSldViewPr>
      <p:cViewPr>
        <p:scale>
          <a:sx n="70" d="100"/>
          <a:sy n="70" d="100"/>
        </p:scale>
        <p:origin x="-15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AC5428AF-99F8-4096-BE5B-41DDC0D1AA12}" type="datetime1">
              <a:rPr lang="en-US"/>
              <a:pPr>
                <a:defRPr/>
              </a:pPr>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0B157F33-D815-4A8E-A709-16116DD660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tr-TR" smtClean="0"/>
          </a:p>
        </p:txBody>
      </p:sp>
      <p:sp>
        <p:nvSpPr>
          <p:cNvPr id="44036" name="Slide Number Placeholder 3"/>
          <p:cNvSpPr>
            <a:spLocks noGrp="1"/>
          </p:cNvSpPr>
          <p:nvPr>
            <p:ph type="sldNum" sz="quarter" idx="5"/>
          </p:nvPr>
        </p:nvSpPr>
        <p:spPr bwMode="auto">
          <a:noFill/>
          <a:ln>
            <a:miter lim="800000"/>
            <a:headEnd/>
            <a:tailEnd/>
          </a:ln>
        </p:spPr>
        <p:txBody>
          <a:bodyPr/>
          <a:lstStyle/>
          <a:p>
            <a:fld id="{7E0210B2-0865-4600-86FD-CB02F77799A2}" type="slidenum">
              <a:rPr lang="en-US" smtClean="0">
                <a:ea typeface="MS PGothic" pitchFamily="34" charset="-128"/>
              </a:rPr>
              <a:pPr/>
              <a:t>1</a:t>
            </a:fld>
            <a:endParaRPr lang="en-US" smtClean="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tr-TR" smtClean="0"/>
          </a:p>
        </p:txBody>
      </p:sp>
      <p:sp>
        <p:nvSpPr>
          <p:cNvPr id="53252" name="Slide Number Placeholder 3"/>
          <p:cNvSpPr>
            <a:spLocks noGrp="1"/>
          </p:cNvSpPr>
          <p:nvPr>
            <p:ph type="sldNum" sz="quarter" idx="5"/>
          </p:nvPr>
        </p:nvSpPr>
        <p:spPr bwMode="auto">
          <a:noFill/>
          <a:ln>
            <a:miter lim="800000"/>
            <a:headEnd/>
            <a:tailEnd/>
          </a:ln>
        </p:spPr>
        <p:txBody>
          <a:bodyPr/>
          <a:lstStyle/>
          <a:p>
            <a:fld id="{8E6D86F4-8E8A-487F-AB48-661DEF42329C}" type="slidenum">
              <a:rPr lang="en-US" smtClean="0">
                <a:ea typeface="MS PGothic" pitchFamily="34" charset="-128"/>
              </a:rPr>
              <a:pPr/>
              <a:t>10</a:t>
            </a:fld>
            <a:endParaRPr lang="en-US" smtClean="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tr-TR" smtClean="0"/>
          </a:p>
        </p:txBody>
      </p:sp>
      <p:sp>
        <p:nvSpPr>
          <p:cNvPr id="54276" name="Slide Number Placeholder 3"/>
          <p:cNvSpPr>
            <a:spLocks noGrp="1"/>
          </p:cNvSpPr>
          <p:nvPr>
            <p:ph type="sldNum" sz="quarter" idx="5"/>
          </p:nvPr>
        </p:nvSpPr>
        <p:spPr bwMode="auto">
          <a:noFill/>
          <a:ln>
            <a:miter lim="800000"/>
            <a:headEnd/>
            <a:tailEnd/>
          </a:ln>
        </p:spPr>
        <p:txBody>
          <a:bodyPr/>
          <a:lstStyle/>
          <a:p>
            <a:fld id="{0C756543-6C99-4745-8570-D33E56BD076D}" type="slidenum">
              <a:rPr lang="en-US" smtClean="0">
                <a:ea typeface="MS PGothic" pitchFamily="34" charset="-128"/>
              </a:rPr>
              <a:pPr/>
              <a:t>11</a:t>
            </a:fld>
            <a:endParaRPr lang="en-US" smtClean="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tr-TR" smtClean="0"/>
          </a:p>
        </p:txBody>
      </p:sp>
      <p:sp>
        <p:nvSpPr>
          <p:cNvPr id="55300" name="Slide Number Placeholder 3"/>
          <p:cNvSpPr>
            <a:spLocks noGrp="1"/>
          </p:cNvSpPr>
          <p:nvPr>
            <p:ph type="sldNum" sz="quarter" idx="5"/>
          </p:nvPr>
        </p:nvSpPr>
        <p:spPr bwMode="auto">
          <a:noFill/>
          <a:ln>
            <a:miter lim="800000"/>
            <a:headEnd/>
            <a:tailEnd/>
          </a:ln>
        </p:spPr>
        <p:txBody>
          <a:bodyPr/>
          <a:lstStyle/>
          <a:p>
            <a:fld id="{7A81CE34-8A61-47AD-90A2-6789ECC95FEC}" type="slidenum">
              <a:rPr lang="en-US" smtClean="0">
                <a:ea typeface="MS PGothic" pitchFamily="34" charset="-128"/>
              </a:rPr>
              <a:pPr/>
              <a:t>12</a:t>
            </a:fld>
            <a:endParaRPr lang="en-US" smtClean="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tr-TR" smtClean="0"/>
          </a:p>
        </p:txBody>
      </p:sp>
      <p:sp>
        <p:nvSpPr>
          <p:cNvPr id="56324" name="Slide Number Placeholder 3"/>
          <p:cNvSpPr>
            <a:spLocks noGrp="1"/>
          </p:cNvSpPr>
          <p:nvPr>
            <p:ph type="sldNum" sz="quarter" idx="5"/>
          </p:nvPr>
        </p:nvSpPr>
        <p:spPr bwMode="auto">
          <a:noFill/>
          <a:ln>
            <a:miter lim="800000"/>
            <a:headEnd/>
            <a:tailEnd/>
          </a:ln>
        </p:spPr>
        <p:txBody>
          <a:bodyPr/>
          <a:lstStyle/>
          <a:p>
            <a:fld id="{858CAB74-9896-4DC2-8F66-D0211A982E04}" type="slidenum">
              <a:rPr lang="en-US" smtClean="0">
                <a:ea typeface="MS PGothic" pitchFamily="34" charset="-128"/>
              </a:rPr>
              <a:pPr/>
              <a:t>13</a:t>
            </a:fld>
            <a:endParaRPr lang="en-US" smtClean="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tr-TR" smtClean="0"/>
          </a:p>
        </p:txBody>
      </p:sp>
      <p:sp>
        <p:nvSpPr>
          <p:cNvPr id="57348" name="Slide Number Placeholder 3"/>
          <p:cNvSpPr>
            <a:spLocks noGrp="1"/>
          </p:cNvSpPr>
          <p:nvPr>
            <p:ph type="sldNum" sz="quarter" idx="5"/>
          </p:nvPr>
        </p:nvSpPr>
        <p:spPr bwMode="auto">
          <a:noFill/>
          <a:ln>
            <a:miter lim="800000"/>
            <a:headEnd/>
            <a:tailEnd/>
          </a:ln>
        </p:spPr>
        <p:txBody>
          <a:bodyPr/>
          <a:lstStyle/>
          <a:p>
            <a:fld id="{476ED34E-670E-4AE3-9EA6-F0BC6F370C32}" type="slidenum">
              <a:rPr lang="en-US" smtClean="0">
                <a:ea typeface="MS PGothic" pitchFamily="34" charset="-128"/>
              </a:rPr>
              <a:pPr/>
              <a:t>14</a:t>
            </a:fld>
            <a:endParaRPr lang="en-US" smtClean="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tr-TR" smtClean="0"/>
          </a:p>
        </p:txBody>
      </p:sp>
      <p:sp>
        <p:nvSpPr>
          <p:cNvPr id="58372" name="Slide Number Placeholder 3"/>
          <p:cNvSpPr>
            <a:spLocks noGrp="1"/>
          </p:cNvSpPr>
          <p:nvPr>
            <p:ph type="sldNum" sz="quarter" idx="5"/>
          </p:nvPr>
        </p:nvSpPr>
        <p:spPr bwMode="auto">
          <a:noFill/>
          <a:ln>
            <a:miter lim="800000"/>
            <a:headEnd/>
            <a:tailEnd/>
          </a:ln>
        </p:spPr>
        <p:txBody>
          <a:bodyPr/>
          <a:lstStyle/>
          <a:p>
            <a:fld id="{B3848EE5-D38D-46BB-9B3B-77F91ABD64D0}" type="slidenum">
              <a:rPr lang="en-US" smtClean="0">
                <a:ea typeface="MS PGothic" pitchFamily="34" charset="-128"/>
              </a:rPr>
              <a:pPr/>
              <a:t>15</a:t>
            </a:fld>
            <a:endParaRPr lang="en-US" smtClean="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tr-TR" smtClean="0"/>
          </a:p>
        </p:txBody>
      </p:sp>
      <p:sp>
        <p:nvSpPr>
          <p:cNvPr id="59396" name="Slide Number Placeholder 3"/>
          <p:cNvSpPr>
            <a:spLocks noGrp="1"/>
          </p:cNvSpPr>
          <p:nvPr>
            <p:ph type="sldNum" sz="quarter" idx="5"/>
          </p:nvPr>
        </p:nvSpPr>
        <p:spPr bwMode="auto">
          <a:noFill/>
          <a:ln>
            <a:miter lim="800000"/>
            <a:headEnd/>
            <a:tailEnd/>
          </a:ln>
        </p:spPr>
        <p:txBody>
          <a:bodyPr/>
          <a:lstStyle/>
          <a:p>
            <a:fld id="{29958CAD-122B-441A-92BF-3E0AB54A11A8}" type="slidenum">
              <a:rPr lang="en-US" smtClean="0">
                <a:ea typeface="MS PGothic" pitchFamily="34" charset="-128"/>
              </a:rPr>
              <a:pPr/>
              <a:t>16</a:t>
            </a:fld>
            <a:endParaRPr lang="en-US" smtClean="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tr-TR" smtClean="0"/>
          </a:p>
        </p:txBody>
      </p:sp>
      <p:sp>
        <p:nvSpPr>
          <p:cNvPr id="60420" name="Slide Number Placeholder 3"/>
          <p:cNvSpPr>
            <a:spLocks noGrp="1"/>
          </p:cNvSpPr>
          <p:nvPr>
            <p:ph type="sldNum" sz="quarter" idx="5"/>
          </p:nvPr>
        </p:nvSpPr>
        <p:spPr bwMode="auto">
          <a:noFill/>
          <a:ln>
            <a:miter lim="800000"/>
            <a:headEnd/>
            <a:tailEnd/>
          </a:ln>
        </p:spPr>
        <p:txBody>
          <a:bodyPr/>
          <a:lstStyle/>
          <a:p>
            <a:fld id="{728E467D-B9DB-49D3-98C0-91C358DE5C32}" type="slidenum">
              <a:rPr lang="en-US" smtClean="0">
                <a:ea typeface="MS PGothic" pitchFamily="34" charset="-128"/>
              </a:rPr>
              <a:pPr/>
              <a:t>17</a:t>
            </a:fld>
            <a:endParaRPr lang="en-US" smtClean="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tr-TR" smtClean="0"/>
          </a:p>
        </p:txBody>
      </p:sp>
      <p:sp>
        <p:nvSpPr>
          <p:cNvPr id="61444" name="Slide Number Placeholder 3"/>
          <p:cNvSpPr>
            <a:spLocks noGrp="1"/>
          </p:cNvSpPr>
          <p:nvPr>
            <p:ph type="sldNum" sz="quarter" idx="5"/>
          </p:nvPr>
        </p:nvSpPr>
        <p:spPr bwMode="auto">
          <a:noFill/>
          <a:ln>
            <a:miter lim="800000"/>
            <a:headEnd/>
            <a:tailEnd/>
          </a:ln>
        </p:spPr>
        <p:txBody>
          <a:bodyPr/>
          <a:lstStyle/>
          <a:p>
            <a:fld id="{3B5F624A-013D-4E46-B497-0880C9730F44}" type="slidenum">
              <a:rPr lang="en-US" smtClean="0">
                <a:ea typeface="MS PGothic" pitchFamily="34" charset="-128"/>
              </a:rPr>
              <a:pPr/>
              <a:t>18</a:t>
            </a:fld>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tr-TR" smtClean="0"/>
          </a:p>
        </p:txBody>
      </p:sp>
      <p:sp>
        <p:nvSpPr>
          <p:cNvPr id="45060" name="Slide Number Placeholder 3"/>
          <p:cNvSpPr>
            <a:spLocks noGrp="1"/>
          </p:cNvSpPr>
          <p:nvPr>
            <p:ph type="sldNum" sz="quarter" idx="5"/>
          </p:nvPr>
        </p:nvSpPr>
        <p:spPr bwMode="auto">
          <a:noFill/>
          <a:ln>
            <a:miter lim="800000"/>
            <a:headEnd/>
            <a:tailEnd/>
          </a:ln>
        </p:spPr>
        <p:txBody>
          <a:bodyPr/>
          <a:lstStyle/>
          <a:p>
            <a:fld id="{411EDD29-ABDB-43E2-A530-63C3FD779F36}" type="slidenum">
              <a:rPr lang="en-US" smtClean="0">
                <a:ea typeface="MS PGothic" pitchFamily="34" charset="-128"/>
              </a:rPr>
              <a:pPr/>
              <a:t>2</a:t>
            </a:fld>
            <a:endParaRPr lang="en-US" smtClean="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tr-TR" smtClean="0"/>
          </a:p>
        </p:txBody>
      </p:sp>
      <p:sp>
        <p:nvSpPr>
          <p:cNvPr id="46084" name="Slide Number Placeholder 3"/>
          <p:cNvSpPr>
            <a:spLocks noGrp="1"/>
          </p:cNvSpPr>
          <p:nvPr>
            <p:ph type="sldNum" sz="quarter" idx="5"/>
          </p:nvPr>
        </p:nvSpPr>
        <p:spPr bwMode="auto">
          <a:noFill/>
          <a:ln>
            <a:miter lim="800000"/>
            <a:headEnd/>
            <a:tailEnd/>
          </a:ln>
        </p:spPr>
        <p:txBody>
          <a:bodyPr/>
          <a:lstStyle/>
          <a:p>
            <a:fld id="{37A7FB99-A3F6-4AC6-803B-B1CB99D406EC}" type="slidenum">
              <a:rPr lang="en-US" smtClean="0">
                <a:ea typeface="MS PGothic" pitchFamily="34" charset="-128"/>
              </a:rPr>
              <a:pPr/>
              <a:t>3</a:t>
            </a:fld>
            <a:endParaRPr 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tr-TR" smtClean="0"/>
          </a:p>
        </p:txBody>
      </p:sp>
      <p:sp>
        <p:nvSpPr>
          <p:cNvPr id="47108" name="Slide Number Placeholder 3"/>
          <p:cNvSpPr>
            <a:spLocks noGrp="1"/>
          </p:cNvSpPr>
          <p:nvPr>
            <p:ph type="sldNum" sz="quarter" idx="5"/>
          </p:nvPr>
        </p:nvSpPr>
        <p:spPr bwMode="auto">
          <a:noFill/>
          <a:ln>
            <a:miter lim="800000"/>
            <a:headEnd/>
            <a:tailEnd/>
          </a:ln>
        </p:spPr>
        <p:txBody>
          <a:bodyPr/>
          <a:lstStyle/>
          <a:p>
            <a:fld id="{AC5EE75B-6ACD-4B3E-AA14-7736BEFA79F3}" type="slidenum">
              <a:rPr lang="en-US" smtClean="0">
                <a:ea typeface="MS PGothic" pitchFamily="34" charset="-128"/>
              </a:rPr>
              <a:pPr/>
              <a:t>4</a:t>
            </a:fld>
            <a:endParaRPr lang="en-US"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tr-TR" smtClean="0"/>
          </a:p>
        </p:txBody>
      </p:sp>
      <p:sp>
        <p:nvSpPr>
          <p:cNvPr id="48132" name="Slide Number Placeholder 3"/>
          <p:cNvSpPr>
            <a:spLocks noGrp="1"/>
          </p:cNvSpPr>
          <p:nvPr>
            <p:ph type="sldNum" sz="quarter" idx="5"/>
          </p:nvPr>
        </p:nvSpPr>
        <p:spPr bwMode="auto">
          <a:noFill/>
          <a:ln>
            <a:miter lim="800000"/>
            <a:headEnd/>
            <a:tailEnd/>
          </a:ln>
        </p:spPr>
        <p:txBody>
          <a:bodyPr/>
          <a:lstStyle/>
          <a:p>
            <a:fld id="{85E44041-D23E-405D-BA4D-29E977BEB901}" type="slidenum">
              <a:rPr lang="en-US" smtClean="0">
                <a:ea typeface="MS PGothic" pitchFamily="34" charset="-128"/>
              </a:rPr>
              <a:pPr/>
              <a:t>5</a:t>
            </a:fld>
            <a:endParaRPr lang="en-US"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endParaRPr lang="tr-TR" smtClean="0"/>
          </a:p>
        </p:txBody>
      </p:sp>
      <p:sp>
        <p:nvSpPr>
          <p:cNvPr id="49156" name="Slide Number Placeholder 3"/>
          <p:cNvSpPr>
            <a:spLocks noGrp="1"/>
          </p:cNvSpPr>
          <p:nvPr>
            <p:ph type="sldNum" sz="quarter" idx="5"/>
          </p:nvPr>
        </p:nvSpPr>
        <p:spPr bwMode="auto">
          <a:noFill/>
          <a:ln>
            <a:miter lim="800000"/>
            <a:headEnd/>
            <a:tailEnd/>
          </a:ln>
        </p:spPr>
        <p:txBody>
          <a:bodyPr/>
          <a:lstStyle/>
          <a:p>
            <a:fld id="{AE481875-E2CC-4C37-B2ED-3CEAA7D52D26}" type="slidenum">
              <a:rPr lang="en-US" smtClean="0">
                <a:ea typeface="MS PGothic" pitchFamily="34" charset="-128"/>
              </a:rPr>
              <a:pPr/>
              <a:t>6</a:t>
            </a:fld>
            <a:endParaRPr lang="en-US"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tr-TR" smtClean="0"/>
          </a:p>
        </p:txBody>
      </p:sp>
      <p:sp>
        <p:nvSpPr>
          <p:cNvPr id="50180" name="Slide Number Placeholder 3"/>
          <p:cNvSpPr>
            <a:spLocks noGrp="1"/>
          </p:cNvSpPr>
          <p:nvPr>
            <p:ph type="sldNum" sz="quarter" idx="5"/>
          </p:nvPr>
        </p:nvSpPr>
        <p:spPr bwMode="auto">
          <a:noFill/>
          <a:ln>
            <a:miter lim="800000"/>
            <a:headEnd/>
            <a:tailEnd/>
          </a:ln>
        </p:spPr>
        <p:txBody>
          <a:bodyPr/>
          <a:lstStyle/>
          <a:p>
            <a:fld id="{6DE2B90C-6EEA-4017-A0B0-D08F04B4A021}" type="slidenum">
              <a:rPr lang="en-US" smtClean="0">
                <a:ea typeface="MS PGothic" pitchFamily="34" charset="-128"/>
              </a:rPr>
              <a:pPr/>
              <a:t>7</a:t>
            </a:fld>
            <a:endParaRPr lang="en-US"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tr-TR" smtClean="0"/>
          </a:p>
        </p:txBody>
      </p:sp>
      <p:sp>
        <p:nvSpPr>
          <p:cNvPr id="51204" name="Slide Number Placeholder 3"/>
          <p:cNvSpPr>
            <a:spLocks noGrp="1"/>
          </p:cNvSpPr>
          <p:nvPr>
            <p:ph type="sldNum" sz="quarter" idx="5"/>
          </p:nvPr>
        </p:nvSpPr>
        <p:spPr bwMode="auto">
          <a:noFill/>
          <a:ln>
            <a:miter lim="800000"/>
            <a:headEnd/>
            <a:tailEnd/>
          </a:ln>
        </p:spPr>
        <p:txBody>
          <a:bodyPr/>
          <a:lstStyle/>
          <a:p>
            <a:fld id="{23DF9A42-F7B2-4D83-97F1-F21DAFA3B9D5}" type="slidenum">
              <a:rPr lang="en-US" smtClean="0">
                <a:ea typeface="MS PGothic" pitchFamily="34" charset="-128"/>
              </a:rPr>
              <a:pPr/>
              <a:t>8</a:t>
            </a:fld>
            <a:endParaRPr lang="en-US"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tr-TR" smtClean="0"/>
          </a:p>
        </p:txBody>
      </p:sp>
      <p:sp>
        <p:nvSpPr>
          <p:cNvPr id="52228" name="Slide Number Placeholder 3"/>
          <p:cNvSpPr>
            <a:spLocks noGrp="1"/>
          </p:cNvSpPr>
          <p:nvPr>
            <p:ph type="sldNum" sz="quarter" idx="5"/>
          </p:nvPr>
        </p:nvSpPr>
        <p:spPr bwMode="auto">
          <a:noFill/>
          <a:ln>
            <a:miter lim="800000"/>
            <a:headEnd/>
            <a:tailEnd/>
          </a:ln>
        </p:spPr>
        <p:txBody>
          <a:bodyPr/>
          <a:lstStyle/>
          <a:p>
            <a:fld id="{AB407FAD-10FC-4531-92C6-657D7F25D782}" type="slidenum">
              <a:rPr lang="en-US" smtClean="0">
                <a:ea typeface="MS PGothic" pitchFamily="34" charset="-128"/>
              </a:rPr>
              <a:pPr/>
              <a:t>9</a:t>
            </a:fld>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ata 1\Wall's Regional\Paddle Pop\Theme 2013\Creative\Prezo template\Feb.17\01 cover.jpg"/>
          <p:cNvPicPr>
            <a:picLocks noChangeAspect="1" noChangeArrowheads="1"/>
          </p:cNvPicPr>
          <p:nvPr userDrawn="1"/>
        </p:nvPicPr>
        <p:blipFill>
          <a:blip r:embed="rId2" cstate="print"/>
          <a:srcRect/>
          <a:stretch>
            <a:fillRect/>
          </a:stretch>
        </p:blipFill>
        <p:spPr bwMode="auto">
          <a:xfrm>
            <a:off x="-101600" y="0"/>
            <a:ext cx="9245600" cy="69342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8F0DD4DA-0E8F-4770-9AB9-804F28B79016}"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F684E0-DBC3-4519-8357-9E3CF92E2D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ata 1\Wall's Regional\Paddle Pop\Theme 2013\Creative\Prezo template\Feb.17\03 isi.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314368-0898-4E85-8C0B-6B6292391C4B}"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D2AD0D-693E-4F52-BAC8-88E6132A1E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ata 1\Wall's Regional\Paddle Pop\Theme 2013\Creative\Prezo template\04 pagebreaker F.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5A76E538-5C71-4AAB-BAAD-DFC23BC9AE95}"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49E638-7BB3-4A11-A289-C4ED3F32232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ata 1\Wall's Regional\Paddle Pop\Theme 2013\Creative\Prezo template\Feb.17\03 isi.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5A8ED0-2F36-471C-9584-5D220BA90732}"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16EC5C-4691-4340-AFA8-967BD009260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ata 1\Wall's Regional\Paddle Pop\Theme 2013\Creative\Prezo template\04 pagebreaker H.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09273024-802E-466E-8681-C866BF77485B}"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212B78-AFDA-4798-B6FE-E5265068FDD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ata 1\Wall's Regional\Paddle Pop\Theme 2013\Creative\Prezo template\Feb.17\03 isi.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B175BE-5321-47BC-8342-3B574EA0D859}"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855833-6A29-48C7-982A-AB93E06B1F7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ata 1\Wall's Regional\Paddle Pop\Theme 2013\Creative\Prezo template\04 pagebreaker G.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DB113D03-6EA3-4F6A-A1C5-B5FEC7B46009}"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80DE04-8944-42CD-AD9F-A23F35F3C6F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ata 1\Wall's Regional\Paddle Pop\Theme 2013\Creative\Prezo template\Feb.17\03 isi.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AC64EE-8D02-430B-B4BF-892C4DC7B09B}"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948D12-AEFD-4BC9-9374-5253CC89FC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21E311-B66C-4F63-AE15-369819496933}" type="datetime1">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61E36B-B68E-4254-A4CB-D8AC366636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ata 1\Wall's Regional\Paddle Pop\Theme 2013\Creative\Prezo template\Feb.17\02 subtitle a.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360ED651-14FE-4D96-AC9A-9A81F67CDC4C}"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8B4CA1-443D-487C-951A-B377F1A242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ata 1\Wall's Regional\Paddle Pop\Theme 2013\Creative\Prezo template\Feb.17\03 isi.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A655BB-9EF8-4E09-ABB0-B69669511D29}"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AD4349-35D7-4B81-8BBE-6C7B0F68C6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ata 1\Wall's Regional\Paddle Pop\Theme 2013\Creative\Prezo template\Feb.17\04 pagebreaker B.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8D8939A2-17CE-4952-A9DC-57469E89EB4A}"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7B92C4-6119-42AE-9F1F-AC56638E34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ata 1\Wall's Regional\Paddle Pop\Theme 2013\Creative\Prezo template\Feb.17\03 isi.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F622EB-8BAB-4ABE-8426-684E31F5FD0B}"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713265-3F85-4420-977C-759C45753C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ata 1\Wall's Regional\Paddle Pop\Theme 2013\Creative\Prezo template\Feb.17\04 pagebreaker 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AB3181B4-5561-4158-A82C-5C5A28C68D52}"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79A446-33A6-4915-B4B0-0538FD2D75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ata 1\Wall's Regional\Paddle Pop\Theme 2013\Creative\Prezo template\Feb.17\03 isi.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E9D6285-ABA9-4525-97A1-BE4F8012468A}"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AF1899-38C4-4388-A255-9568B1E1F2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ata 1\Wall's Regional\Paddle Pop\Theme 2013\Creative\Prezo template\Feb.17\04 pagebreaker A.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1E45C379-32DC-49A5-AF92-6A5A67352A03}" type="datetime1">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75CED2-F633-4B33-AB63-AABA37232F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ata 1\Wall's Regional\Paddle Pop\Theme 2013\Creative\Prezo template\Feb.17\03 is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E263508A-4B98-4652-A0CD-CCBD3AF55448}" type="datetime1">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428DC74E-3D86-4411-B5BF-89D02C6EFB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2" r:id="rId1"/>
    <p:sldLayoutId id="2147484351" r:id="rId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C:\Data 1\Wall's Regional\Paddle Pop\Theme 2013\Creative\Prezo template\Feb.17\03 is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A47A2F67-0543-4C2B-9FD8-123DD6B04E30}" type="datetime1">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9BBEE174-20C5-4083-B698-58A2440E3A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C:\Data 1\Wall's Regional\Paddle Pop\Theme 2013\Creative\Prezo template\Feb.17\03 is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FC3A366C-24CD-4DC2-8778-56BE4BF899CD}" type="datetime1">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69E2C4F5-DE4E-4272-9F73-062E9068BA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5" r:id="rId1"/>
    <p:sldLayoutId id="2147484356" r:id="rId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C:\Data 1\Wall's Regional\Paddle Pop\Theme 2013\Creative\Prezo template\Feb.17\03 is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681D8E52-4E95-4EFA-88B9-ABF4FE37AB0D}" type="datetime1">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AFF04349-1D6D-440D-AFA1-85640EF462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descr="C:\Data 1\Wall's Regional\Paddle Pop\Theme 2013\Creative\Prezo template\Feb.17\03 is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D45E0BE2-87BC-4653-849C-0E85348EF9E9}" type="datetime1">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7EA66523-DD7D-4B2E-8608-64CFDEF4C0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C:\Data 1\Wall's Regional\Paddle Pop\Theme 2013\Creative\Prezo template\Feb.17\03 is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61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2AA15788-0F92-4E39-A7C6-0B9EEABDD895}" type="datetime1">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2A2C483D-CE22-4BC1-8ED8-637547A443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1" r:id="rId1"/>
    <p:sldLayoutId id="2147484362" r:id="rId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 descr="C:\Data 1\Wall's Regional\Paddle Pop\Theme 2013\Creative\Prezo template\Feb.17\03 is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55F30348-6469-4A02-A84E-D922CBB832D6}" type="datetime1">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5647174D-D808-4EC4-8B02-4EDD3A1FA9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3" r:id="rId1"/>
    <p:sldLayoutId id="2147484364" r:id="rId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2" descr="C:\Data 1\Wall's Regional\Paddle Pop\Theme 2013\Creative\Prezo template\Feb.17\03 is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819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A613893A-4D38-4F7F-B962-0CCB34AFB924}" type="datetime1">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FEBC296C-1C77-4191-B2DB-DD768D3EBD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533400" y="5181600"/>
            <a:ext cx="7772400" cy="1470025"/>
          </a:xfrm>
          <a:blipFill dpi="0" rotWithShape="1">
            <a:blip r:embed="rId3" cstate="print"/>
            <a:srcRect/>
            <a:tile tx="0" ty="0" sx="100000" sy="100000" flip="none" algn="tl"/>
          </a:blipFill>
        </p:spPr>
        <p:txBody>
          <a:bodyPr/>
          <a:lstStyle/>
          <a:p>
            <a:pPr eaLnBrk="1" hangingPunct="1"/>
            <a:r>
              <a:rPr lang="en-US" smtClean="0"/>
              <a:t>GAMA 2013 – </a:t>
            </a:r>
            <a:r>
              <a:rPr lang="tr-TR" smtClean="0"/>
              <a:t>KARAKTERLER</a:t>
            </a: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tr-TR" sz="4000" b="1" smtClean="0"/>
              <a:t>Kraliçe</a:t>
            </a:r>
            <a:r>
              <a:rPr lang="en-US" sz="4000" b="1" smtClean="0"/>
              <a:t> Felina </a:t>
            </a:r>
            <a:br>
              <a:rPr lang="en-US" sz="4000" b="1" smtClean="0"/>
            </a:br>
            <a:endParaRPr lang="en-US" sz="2200" smtClean="0"/>
          </a:p>
        </p:txBody>
      </p:sp>
      <p:sp>
        <p:nvSpPr>
          <p:cNvPr id="33795" name="Rectangle 4"/>
          <p:cNvSpPr>
            <a:spLocks noChangeArrowheads="1"/>
          </p:cNvSpPr>
          <p:nvPr/>
        </p:nvSpPr>
        <p:spPr bwMode="auto">
          <a:xfrm>
            <a:off x="3762375" y="2133600"/>
            <a:ext cx="4572000" cy="3416300"/>
          </a:xfrm>
          <a:prstGeom prst="rect">
            <a:avLst/>
          </a:prstGeom>
          <a:noFill/>
          <a:ln w="9525">
            <a:noFill/>
            <a:miter lim="800000"/>
            <a:headEnd/>
            <a:tailEnd/>
          </a:ln>
        </p:spPr>
        <p:txBody>
          <a:bodyPr>
            <a:spAutoFit/>
          </a:bodyPr>
          <a:lstStyle/>
          <a:p>
            <a:r>
              <a:rPr lang="tr-TR">
                <a:latin typeface="Calibri" pitchFamily="34" charset="0"/>
              </a:rPr>
              <a:t>Kraliçe </a:t>
            </a:r>
            <a:r>
              <a:rPr lang="en-US">
                <a:latin typeface="Calibri" pitchFamily="34" charset="0"/>
              </a:rPr>
              <a:t>Felina</a:t>
            </a:r>
            <a:r>
              <a:rPr lang="tr-TR">
                <a:latin typeface="Calibri" pitchFamily="34" charset="0"/>
              </a:rPr>
              <a:t>, Beyaz Kaplan Klanı’nın lideri ve klanını donmuş çorak arazilere sürgün etmiş olan Aslanların baş düşmanıdır.  Klanının intikamını alma çabası içinde olan Felina, Gölgelerin Efendisi’nin kilit müttefiki olmayı kabul eder.</a:t>
            </a:r>
          </a:p>
          <a:p>
            <a:endParaRPr lang="en-US">
              <a:latin typeface="Calibri" pitchFamily="34" charset="0"/>
            </a:endParaRPr>
          </a:p>
          <a:p>
            <a:r>
              <a:rPr lang="tr-TR">
                <a:latin typeface="Calibri" pitchFamily="34" charset="0"/>
              </a:rPr>
              <a:t>O da tıpkı Gölgelerin Efendisi gibi kötü ve zalim bir yaratık gibi görünmektedir ama tüm bunların altında yatan Felina’nın Aslanlar tarafından ihanete uğramış olduğunu hissetmesi yatmaktadır.  </a:t>
            </a:r>
            <a:endParaRPr lang="en-US">
              <a:latin typeface="Calibri" pitchFamily="34" charset="0"/>
            </a:endParaRPr>
          </a:p>
        </p:txBody>
      </p:sp>
      <p:pic>
        <p:nvPicPr>
          <p:cNvPr id="3379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1412875"/>
            <a:ext cx="3457575" cy="44370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4000" b="1" smtClean="0"/>
              <a:t>Nikko </a:t>
            </a:r>
            <a:endParaRPr lang="en-US" sz="2800" smtClean="0">
              <a:latin typeface="Arial Black" pitchFamily="34" charset="0"/>
            </a:endParaRPr>
          </a:p>
        </p:txBody>
      </p:sp>
      <p:sp>
        <p:nvSpPr>
          <p:cNvPr id="34819" name="Rectangle 5"/>
          <p:cNvSpPr>
            <a:spLocks noChangeArrowheads="1"/>
          </p:cNvSpPr>
          <p:nvPr/>
        </p:nvSpPr>
        <p:spPr bwMode="auto">
          <a:xfrm>
            <a:off x="4648200" y="1905000"/>
            <a:ext cx="3581400" cy="3416300"/>
          </a:xfrm>
          <a:prstGeom prst="rect">
            <a:avLst/>
          </a:prstGeom>
          <a:noFill/>
          <a:ln w="9525">
            <a:noFill/>
            <a:miter lim="800000"/>
            <a:headEnd/>
            <a:tailEnd/>
          </a:ln>
        </p:spPr>
        <p:txBody>
          <a:bodyPr>
            <a:spAutoFit/>
          </a:bodyPr>
          <a:lstStyle/>
          <a:p>
            <a:r>
              <a:rPr lang="tr-TR" dirty="0">
                <a:latin typeface="Calibri" pitchFamily="34" charset="0"/>
              </a:rPr>
              <a:t>Sert Kabuklular Klanı’nın bir üyesi olan </a:t>
            </a:r>
            <a:r>
              <a:rPr lang="tr-TR" dirty="0" err="1">
                <a:latin typeface="Calibri" pitchFamily="34" charset="0"/>
              </a:rPr>
              <a:t>Nikko</a:t>
            </a:r>
            <a:r>
              <a:rPr lang="tr-TR" dirty="0">
                <a:latin typeface="Calibri" pitchFamily="34" charset="0"/>
              </a:rPr>
              <a:t> yaşlı ve bilge bir kaplumbağadır. </a:t>
            </a:r>
            <a:r>
              <a:rPr lang="tr-TR" dirty="0" smtClean="0">
                <a:latin typeface="Calibri" pitchFamily="34" charset="0"/>
              </a:rPr>
              <a:t>Aslan </a:t>
            </a:r>
            <a:r>
              <a:rPr lang="tr-TR" dirty="0" err="1" smtClean="0">
                <a:latin typeface="Calibri" pitchFamily="34" charset="0"/>
              </a:rPr>
              <a:t>Max’ı</a:t>
            </a:r>
            <a:r>
              <a:rPr lang="tr-TR" dirty="0" smtClean="0">
                <a:latin typeface="Calibri" pitchFamily="34" charset="0"/>
              </a:rPr>
              <a:t> </a:t>
            </a:r>
            <a:r>
              <a:rPr lang="tr-TR" dirty="0" smtClean="0">
                <a:latin typeface="Calibri" pitchFamily="34" charset="0"/>
              </a:rPr>
              <a:t>ararken </a:t>
            </a:r>
            <a:r>
              <a:rPr lang="tr-TR" dirty="0">
                <a:latin typeface="Calibri" pitchFamily="34" charset="0"/>
              </a:rPr>
              <a:t>asırlık bir kehaneti yerine getirmektedir. </a:t>
            </a:r>
            <a:endParaRPr lang="en-US" dirty="0">
              <a:latin typeface="Calibri" pitchFamily="34" charset="0"/>
            </a:endParaRPr>
          </a:p>
          <a:p>
            <a:endParaRPr lang="en-US" dirty="0">
              <a:latin typeface="Calibri" pitchFamily="34" charset="0"/>
            </a:endParaRPr>
          </a:p>
          <a:p>
            <a:r>
              <a:rPr lang="tr-TR" dirty="0">
                <a:latin typeface="Calibri" pitchFamily="34" charset="0"/>
              </a:rPr>
              <a:t>Cesaretli ve yürekli biri olan </a:t>
            </a:r>
            <a:r>
              <a:rPr lang="tr-TR" dirty="0" err="1">
                <a:latin typeface="Calibri" pitchFamily="34" charset="0"/>
              </a:rPr>
              <a:t>Nikko</a:t>
            </a:r>
            <a:r>
              <a:rPr lang="tr-TR" dirty="0">
                <a:latin typeface="Calibri" pitchFamily="34" charset="0"/>
              </a:rPr>
              <a:t> ekibin vazgeçilmez bir üyesidir.  Güvenilir pusulası ve sapanı ile </a:t>
            </a:r>
            <a:r>
              <a:rPr lang="tr-TR" dirty="0" err="1">
                <a:latin typeface="Calibri" pitchFamily="34" charset="0"/>
              </a:rPr>
              <a:t>Nikko</a:t>
            </a:r>
            <a:r>
              <a:rPr lang="tr-TR" dirty="0">
                <a:latin typeface="Calibri" pitchFamily="34" charset="0"/>
              </a:rPr>
              <a:t> grubu ustalıkla Dinozor Kristallerine doğru götürür. </a:t>
            </a:r>
          </a:p>
          <a:p>
            <a:endParaRPr lang="en-US" dirty="0">
              <a:latin typeface="Calibri" pitchFamily="34" charset="0"/>
            </a:endParaRPr>
          </a:p>
        </p:txBody>
      </p:sp>
      <p:pic>
        <p:nvPicPr>
          <p:cNvPr id="34820" name="Picture 8" descr="\\jktsus01\RAC (E)\WALLS\PADDLE POP - Regional\2013\Creative\Character\Poses\Hires Poses\PNG\poster_a3_old_nico_003.png"/>
          <p:cNvPicPr>
            <a:picLocks noChangeAspect="1" noChangeArrowheads="1"/>
          </p:cNvPicPr>
          <p:nvPr/>
        </p:nvPicPr>
        <p:blipFill>
          <a:blip r:embed="rId3" cstate="print"/>
          <a:srcRect/>
          <a:stretch>
            <a:fillRect/>
          </a:stretch>
        </p:blipFill>
        <p:spPr bwMode="auto">
          <a:xfrm>
            <a:off x="1524000" y="838200"/>
            <a:ext cx="1966913" cy="2781300"/>
          </a:xfrm>
          <a:prstGeom prst="rect">
            <a:avLst/>
          </a:prstGeom>
          <a:noFill/>
          <a:ln w="9525">
            <a:noFill/>
            <a:miter lim="800000"/>
            <a:headEnd/>
            <a:tailEnd/>
          </a:ln>
        </p:spPr>
      </p:pic>
      <p:pic>
        <p:nvPicPr>
          <p:cNvPr id="34821" name="Picture 8" descr="\\jktsus01\RAC (E)\WALLS\PADDLE POP - Regional\2013\Creative\Character\Poses\Hires Poses\PNG\poster_a3_nico_005.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7400" y="3581400"/>
            <a:ext cx="1619250" cy="2289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95300" y="457200"/>
            <a:ext cx="8229600" cy="1143000"/>
          </a:xfrm>
        </p:spPr>
        <p:txBody>
          <a:bodyPr/>
          <a:lstStyle/>
          <a:p>
            <a:pPr eaLnBrk="1" hangingPunct="1">
              <a:defRPr/>
            </a:pPr>
            <a:r>
              <a:rPr lang="tr-TR" b="1" dirty="0" smtClean="0">
                <a:latin typeface="+mn-lt"/>
                <a:ea typeface="ＭＳ Ｐゴシック" pitchFamily="34" charset="-128"/>
              </a:rPr>
              <a:t>Kral</a:t>
            </a:r>
            <a:endParaRPr lang="en-US" b="1" dirty="0" smtClean="0">
              <a:latin typeface="+mn-lt"/>
              <a:ea typeface="ＭＳ Ｐゴシック" pitchFamily="34" charset="-128"/>
            </a:endParaRPr>
          </a:p>
        </p:txBody>
      </p:sp>
      <p:sp>
        <p:nvSpPr>
          <p:cNvPr id="35843" name="Rectangle 4"/>
          <p:cNvSpPr>
            <a:spLocks noChangeArrowheads="1"/>
          </p:cNvSpPr>
          <p:nvPr/>
        </p:nvSpPr>
        <p:spPr bwMode="auto">
          <a:xfrm>
            <a:off x="4419600" y="1828800"/>
            <a:ext cx="4114800" cy="3140075"/>
          </a:xfrm>
          <a:prstGeom prst="rect">
            <a:avLst/>
          </a:prstGeom>
          <a:noFill/>
          <a:ln w="9525">
            <a:noFill/>
            <a:miter lim="800000"/>
            <a:headEnd/>
            <a:tailEnd/>
          </a:ln>
        </p:spPr>
        <p:txBody>
          <a:bodyPr>
            <a:spAutoFit/>
          </a:bodyPr>
          <a:lstStyle/>
          <a:p>
            <a:r>
              <a:rPr lang="tr-TR">
                <a:latin typeface="Calibri" pitchFamily="34" charset="0"/>
              </a:rPr>
              <a:t>Kral bir T-Rex’dir </a:t>
            </a:r>
            <a:r>
              <a:rPr lang="en-US">
                <a:latin typeface="Calibri" pitchFamily="34" charset="0"/>
              </a:rPr>
              <a:t>(T</a:t>
            </a:r>
            <a:r>
              <a:rPr lang="tr-TR">
                <a:latin typeface="Calibri" pitchFamily="34" charset="0"/>
              </a:rPr>
              <a:t>ironazor) ve DinoTerra’daki en amansız ve korkutucu dinozordur. Kükremeler Kristali’ni korumaktadır. </a:t>
            </a:r>
            <a:r>
              <a:rPr lang="en-US">
                <a:latin typeface="Calibri" pitchFamily="34" charset="0"/>
              </a:rPr>
              <a:t> </a:t>
            </a:r>
            <a:endParaRPr lang="tr-TR">
              <a:latin typeface="Calibri" pitchFamily="34" charset="0"/>
            </a:endParaRPr>
          </a:p>
          <a:p>
            <a:endParaRPr lang="en-US">
              <a:latin typeface="Calibri" pitchFamily="34" charset="0"/>
            </a:endParaRPr>
          </a:p>
          <a:p>
            <a:r>
              <a:rPr lang="tr-TR">
                <a:latin typeface="Calibri" pitchFamily="34" charset="0"/>
              </a:rPr>
              <a:t>Kral, Sonik Kükreme denilen özel bir yeteneğe sahiptir.  Bu kükreme toprak kaymaları ve hatta depremlere neden olabilecek kadar güçlüdür. Yoluna çıkan her ne olursa olsun, hayatta kalma şansı çok düşüktür. </a:t>
            </a:r>
            <a:endParaRPr lang="en-US" b="1">
              <a:latin typeface="Calibri" pitchFamily="34" charset="0"/>
            </a:endParaRPr>
          </a:p>
        </p:txBody>
      </p:sp>
      <p:pic>
        <p:nvPicPr>
          <p:cNvPr id="35844" name="Picture 5" descr="\\jktsus01\RAC (E)\WALLS\PADDLE POP - Regional\2013\Creative\Character\Poses\Hires Poses\PNG\poster_a3_king_004.png"/>
          <p:cNvPicPr>
            <a:picLocks noChangeAspect="1" noChangeArrowheads="1"/>
          </p:cNvPicPr>
          <p:nvPr/>
        </p:nvPicPr>
        <p:blipFill>
          <a:blip r:embed="rId3" cstate="print"/>
          <a:srcRect/>
          <a:stretch>
            <a:fillRect/>
          </a:stretch>
        </p:blipFill>
        <p:spPr bwMode="auto">
          <a:xfrm>
            <a:off x="533400" y="1295400"/>
            <a:ext cx="4021138" cy="52308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defRPr/>
            </a:pPr>
            <a:r>
              <a:rPr lang="en-US" b="1" dirty="0" err="1">
                <a:latin typeface="+mn-lt"/>
                <a:ea typeface="ＭＳ Ｐゴシック" pitchFamily="34" charset="-128"/>
              </a:rPr>
              <a:t>V</a:t>
            </a:r>
            <a:r>
              <a:rPr lang="en-US" b="1" dirty="0" err="1" smtClean="0">
                <a:latin typeface="+mn-lt"/>
                <a:ea typeface="ＭＳ Ｐゴシック" pitchFamily="34" charset="-128"/>
              </a:rPr>
              <a:t>ico</a:t>
            </a:r>
            <a:endParaRPr lang="en-US" b="1" dirty="0" smtClean="0">
              <a:latin typeface="+mn-lt"/>
              <a:ea typeface="ＭＳ Ｐゴシック" pitchFamily="34" charset="-128"/>
            </a:endParaRPr>
          </a:p>
        </p:txBody>
      </p:sp>
      <p:sp>
        <p:nvSpPr>
          <p:cNvPr id="36867" name="Rectangle 4"/>
          <p:cNvSpPr>
            <a:spLocks noChangeArrowheads="1"/>
          </p:cNvSpPr>
          <p:nvPr/>
        </p:nvSpPr>
        <p:spPr bwMode="auto">
          <a:xfrm>
            <a:off x="762000" y="1981200"/>
            <a:ext cx="7696200" cy="1200150"/>
          </a:xfrm>
          <a:prstGeom prst="rect">
            <a:avLst/>
          </a:prstGeom>
          <a:noFill/>
          <a:ln w="9525">
            <a:noFill/>
            <a:miter lim="800000"/>
            <a:headEnd/>
            <a:tailEnd/>
          </a:ln>
        </p:spPr>
        <p:txBody>
          <a:bodyPr>
            <a:spAutoFit/>
          </a:bodyPr>
          <a:lstStyle/>
          <a:p>
            <a:pPr algn="ctr"/>
            <a:r>
              <a:rPr lang="en-US">
                <a:latin typeface="Calibri" pitchFamily="34" charset="0"/>
              </a:rPr>
              <a:t>Vico </a:t>
            </a:r>
            <a:r>
              <a:rPr lang="tr-TR">
                <a:latin typeface="Calibri" pitchFamily="34" charset="0"/>
              </a:rPr>
              <a:t>yırtıcı ve uçabilen bir dinozor türü olan bir haydut  Raptor sürüsünün lideridir.  Ekibin arkasındaki beyindir ve ona yardım edebileceğini anladığı anda vakit kaybetmeden Gölgelerin Efendisi ile işbirliğine girer.</a:t>
            </a:r>
            <a:r>
              <a:rPr lang="en-GB">
                <a:latin typeface="Calibri" pitchFamily="34" charset="0"/>
              </a:rPr>
              <a:t> </a:t>
            </a:r>
            <a:r>
              <a:rPr lang="tr-TR">
                <a:latin typeface="Calibri" pitchFamily="34" charset="0"/>
              </a:rPr>
              <a:t> Sinsi ve haindir, hırsızlık yapmaya duyduğu açlık sınır tanımamaktadır. </a:t>
            </a:r>
            <a:endParaRPr lang="en-US">
              <a:latin typeface="Calibri" pitchFamily="34" charset="0"/>
            </a:endParaRPr>
          </a:p>
        </p:txBody>
      </p:sp>
      <p:pic>
        <p:nvPicPr>
          <p:cNvPr id="36868" name="Picture 5" descr="\\jktsus01\RAC (E)\WALLS\PADDLE POP - Regional\2013\Creative\Character\Poses\Hires Poses\PNG\poster_a3_vico_008.png"/>
          <p:cNvPicPr>
            <a:picLocks noChangeAspect="1" noChangeArrowheads="1"/>
          </p:cNvPicPr>
          <p:nvPr/>
        </p:nvPicPr>
        <p:blipFill>
          <a:blip r:embed="rId3" cstate="print"/>
          <a:srcRect/>
          <a:stretch>
            <a:fillRect/>
          </a:stretch>
        </p:blipFill>
        <p:spPr bwMode="auto">
          <a:xfrm>
            <a:off x="2333625" y="2819400"/>
            <a:ext cx="4248150" cy="34115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defRPr/>
            </a:pPr>
            <a:r>
              <a:rPr lang="en-US" b="1" dirty="0" err="1">
                <a:latin typeface="+mn-lt"/>
                <a:ea typeface="ＭＳ Ｐゴシック" pitchFamily="34" charset="-128"/>
              </a:rPr>
              <a:t>L</a:t>
            </a:r>
            <a:r>
              <a:rPr lang="en-US" b="1" dirty="0" err="1" smtClean="0">
                <a:latin typeface="+mn-lt"/>
                <a:ea typeface="ＭＳ Ｐゴシック" pitchFamily="34" charset="-128"/>
              </a:rPr>
              <a:t>uci</a:t>
            </a:r>
            <a:endParaRPr lang="en-US" b="1" dirty="0" smtClean="0">
              <a:latin typeface="+mn-lt"/>
              <a:ea typeface="ＭＳ Ｐゴシック" pitchFamily="34" charset="-128"/>
            </a:endParaRPr>
          </a:p>
        </p:txBody>
      </p:sp>
      <p:sp>
        <p:nvSpPr>
          <p:cNvPr id="37891" name="Rectangle 4"/>
          <p:cNvSpPr>
            <a:spLocks noChangeArrowheads="1"/>
          </p:cNvSpPr>
          <p:nvPr/>
        </p:nvSpPr>
        <p:spPr bwMode="auto">
          <a:xfrm>
            <a:off x="4876800" y="2627313"/>
            <a:ext cx="3505200" cy="1754187"/>
          </a:xfrm>
          <a:prstGeom prst="rect">
            <a:avLst/>
          </a:prstGeom>
          <a:noFill/>
          <a:ln w="9525">
            <a:noFill/>
            <a:miter lim="800000"/>
            <a:headEnd/>
            <a:tailEnd/>
          </a:ln>
        </p:spPr>
        <p:txBody>
          <a:bodyPr>
            <a:spAutoFit/>
          </a:bodyPr>
          <a:lstStyle/>
          <a:p>
            <a:pPr algn="ctr"/>
            <a:endParaRPr lang="en-GB">
              <a:latin typeface="Calibri" pitchFamily="34" charset="0"/>
            </a:endParaRPr>
          </a:p>
          <a:p>
            <a:pPr algn="ctr"/>
            <a:r>
              <a:rPr lang="en-GB">
                <a:latin typeface="Calibri" pitchFamily="34" charset="0"/>
              </a:rPr>
              <a:t>Luci </a:t>
            </a:r>
            <a:r>
              <a:rPr lang="tr-TR">
                <a:latin typeface="Calibri" pitchFamily="34" charset="0"/>
              </a:rPr>
              <a:t>, Raptorların arasındaki en büyük ve en güçlü olanıdır. Pek zeki olmaması da Vico’nun onu yönetirken işini kolaylaştırmaktadır.  </a:t>
            </a:r>
            <a:endParaRPr lang="en-US">
              <a:latin typeface="Calibri" pitchFamily="34" charset="0"/>
            </a:endParaRPr>
          </a:p>
          <a:p>
            <a:pPr algn="ctr"/>
            <a:endParaRPr lang="en-US">
              <a:latin typeface="Calibri" pitchFamily="34" charset="0"/>
            </a:endParaRPr>
          </a:p>
        </p:txBody>
      </p:sp>
      <p:pic>
        <p:nvPicPr>
          <p:cNvPr id="37892" name="Picture 6" descr="\\jktsus01\RAC (E)\WALLS\PADDLE POP - Regional\2013\Creative\Character\Poses\Hires Poses\PNG\Luci.png"/>
          <p:cNvPicPr>
            <a:picLocks noChangeAspect="1" noChangeArrowheads="1"/>
          </p:cNvPicPr>
          <p:nvPr/>
        </p:nvPicPr>
        <p:blipFill>
          <a:blip r:embed="rId3" cstate="print"/>
          <a:srcRect/>
          <a:stretch>
            <a:fillRect/>
          </a:stretch>
        </p:blipFill>
        <p:spPr bwMode="auto">
          <a:xfrm>
            <a:off x="457200" y="1219200"/>
            <a:ext cx="4305300" cy="50196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defRPr/>
            </a:pPr>
            <a:r>
              <a:rPr lang="en-US" dirty="0" smtClean="0">
                <a:latin typeface="+mn-lt"/>
                <a:ea typeface="ＭＳ Ｐゴシック" pitchFamily="34" charset="-128"/>
              </a:rPr>
              <a:t>Miss T</a:t>
            </a:r>
          </a:p>
        </p:txBody>
      </p:sp>
      <p:sp>
        <p:nvSpPr>
          <p:cNvPr id="38915" name="Rectangle 4"/>
          <p:cNvSpPr>
            <a:spLocks noChangeArrowheads="1"/>
          </p:cNvSpPr>
          <p:nvPr/>
        </p:nvSpPr>
        <p:spPr bwMode="auto">
          <a:xfrm>
            <a:off x="4953000" y="2895600"/>
            <a:ext cx="3276600" cy="2308225"/>
          </a:xfrm>
          <a:prstGeom prst="rect">
            <a:avLst/>
          </a:prstGeom>
          <a:noFill/>
          <a:ln w="9525">
            <a:noFill/>
            <a:miter lim="800000"/>
            <a:headEnd/>
            <a:tailEnd/>
          </a:ln>
        </p:spPr>
        <p:txBody>
          <a:bodyPr>
            <a:spAutoFit/>
          </a:bodyPr>
          <a:lstStyle/>
          <a:p>
            <a:pPr algn="ctr">
              <a:spcAft>
                <a:spcPts val="688"/>
              </a:spcAft>
            </a:pPr>
            <a:r>
              <a:rPr lang="en-GB">
                <a:latin typeface="Calibri" pitchFamily="34" charset="0"/>
              </a:rPr>
              <a:t>Miss T </a:t>
            </a:r>
            <a:r>
              <a:rPr lang="tr-TR">
                <a:latin typeface="Calibri" pitchFamily="34" charset="0"/>
              </a:rPr>
              <a:t> bir mikro raptordur ve dişidir. Dinozorların arasında en küçük olandır.  Bedeninin bu kadar küçük olması sayesinde oldukça hızlıdır ve  kolayca kaçabilmektedir.  Bu da onu dahil olduğu grupta mükemmel bir öncü haline getirmektedir. </a:t>
            </a:r>
            <a:endParaRPr lang="en-GB">
              <a:latin typeface="Calibri" pitchFamily="34" charset="0"/>
            </a:endParaRPr>
          </a:p>
        </p:txBody>
      </p:sp>
      <p:pic>
        <p:nvPicPr>
          <p:cNvPr id="38916" name="Picture 7" descr="\\jktsus01\RAC (E)\WALLS\PADDLE POP - Regional\2013\Creative\Character\Poses\Hires Poses\PNG\poster_a3_missT_0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2022475"/>
            <a:ext cx="4183063" cy="3352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609600"/>
            <a:ext cx="8229600" cy="1143000"/>
          </a:xfrm>
        </p:spPr>
        <p:txBody>
          <a:bodyPr/>
          <a:lstStyle/>
          <a:p>
            <a:pPr eaLnBrk="1" hangingPunct="1"/>
            <a:r>
              <a:rPr lang="en-US" b="1" smtClean="0"/>
              <a:t>Ovi</a:t>
            </a:r>
          </a:p>
        </p:txBody>
      </p:sp>
      <p:sp>
        <p:nvSpPr>
          <p:cNvPr id="39939" name="Rectangle 4"/>
          <p:cNvSpPr>
            <a:spLocks noChangeArrowheads="1"/>
          </p:cNvSpPr>
          <p:nvPr/>
        </p:nvSpPr>
        <p:spPr bwMode="auto">
          <a:xfrm>
            <a:off x="4487863" y="2706688"/>
            <a:ext cx="3665537" cy="1754187"/>
          </a:xfrm>
          <a:prstGeom prst="rect">
            <a:avLst/>
          </a:prstGeom>
          <a:noFill/>
          <a:ln w="9525">
            <a:noFill/>
            <a:miter lim="800000"/>
            <a:headEnd/>
            <a:tailEnd/>
          </a:ln>
        </p:spPr>
        <p:txBody>
          <a:bodyPr>
            <a:spAutoFit/>
          </a:bodyPr>
          <a:lstStyle/>
          <a:p>
            <a:pPr algn="ctr"/>
            <a:r>
              <a:rPr lang="en-US">
                <a:latin typeface="Calibri" pitchFamily="34" charset="0"/>
              </a:rPr>
              <a:t>Ovi</a:t>
            </a:r>
            <a:r>
              <a:rPr lang="tr-TR">
                <a:latin typeface="Calibri" pitchFamily="34" charset="0"/>
              </a:rPr>
              <a:t>, Oviraptor türü bir dinozordur.  Yumurtalara bayılır.  Oldukça hızlı ve çevik oluşu dinozor yumurtalarını çalmaya kalkıştığında çok işine yaramaktadır. </a:t>
            </a:r>
            <a:endParaRPr lang="en-US">
              <a:solidFill>
                <a:srgbClr val="000000"/>
              </a:solidFill>
            </a:endParaRPr>
          </a:p>
          <a:p>
            <a:pPr algn="ctr"/>
            <a:r>
              <a:rPr lang="en-US"/>
              <a:t> </a:t>
            </a:r>
          </a:p>
        </p:txBody>
      </p:sp>
      <p:pic>
        <p:nvPicPr>
          <p:cNvPr id="39940" name="Picture 5" descr="\\jktsus01\RAC (E)\WALLS\PADDLE POP - Regional\2013\Creative\Character\Poses\Hires Poses\PNG\poster_a3_ovi_002_.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990600"/>
            <a:ext cx="3954463" cy="5594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smtClean="0"/>
              <a:t>Trispike</a:t>
            </a:r>
          </a:p>
        </p:txBody>
      </p:sp>
      <p:sp>
        <p:nvSpPr>
          <p:cNvPr id="40963" name="Rectangle 4"/>
          <p:cNvSpPr>
            <a:spLocks noChangeArrowheads="1"/>
          </p:cNvSpPr>
          <p:nvPr/>
        </p:nvSpPr>
        <p:spPr bwMode="auto">
          <a:xfrm>
            <a:off x="620713" y="1905000"/>
            <a:ext cx="4835525" cy="2308225"/>
          </a:xfrm>
          <a:prstGeom prst="rect">
            <a:avLst/>
          </a:prstGeom>
          <a:noFill/>
          <a:ln w="9525">
            <a:noFill/>
            <a:miter lim="800000"/>
            <a:headEnd/>
            <a:tailEnd/>
          </a:ln>
        </p:spPr>
        <p:txBody>
          <a:bodyPr>
            <a:spAutoFit/>
          </a:bodyPr>
          <a:lstStyle/>
          <a:p>
            <a:r>
              <a:rPr lang="en-US">
                <a:latin typeface="Calibri" pitchFamily="34" charset="0"/>
              </a:rPr>
              <a:t>Trispike</a:t>
            </a:r>
            <a:r>
              <a:rPr lang="tr-TR">
                <a:latin typeface="Calibri" pitchFamily="34" charset="0"/>
              </a:rPr>
              <a:t>’lar Görev Kristali’ni korumaktadır. Büyük gruplar halinde yaşar ve çoğunlukla yiyecek aramak üzere bir yerden bir yere hareket ederler. Bu göçebe doğalarının bir sonucu olarak bulunmaları oldukça zordur ve genellikle gizli ve ulaşılması zor yerleri seçerler. Müthiş bir iştahları vardır. Bu da gittikleri her yerde bir dizi yıkıma neden olmalarına yol açar.  </a:t>
            </a:r>
            <a:endParaRPr lang="en-GB">
              <a:latin typeface="Calibri" pitchFamily="34" charset="0"/>
            </a:endParaRPr>
          </a:p>
        </p:txBody>
      </p:sp>
      <p:pic>
        <p:nvPicPr>
          <p:cNvPr id="40964" name="Picture 5" descr="\\jktsus01\RAC (E)\WALLS\PADDLE POP - Regional\2013\Creative\Character\Poses\Hires Poses\PNG\poster_a3_tri_006.png"/>
          <p:cNvPicPr>
            <a:picLocks noChangeAspect="1" noChangeArrowheads="1"/>
          </p:cNvPicPr>
          <p:nvPr/>
        </p:nvPicPr>
        <p:blipFill>
          <a:blip r:embed="rId3" cstate="print"/>
          <a:srcRect/>
          <a:stretch>
            <a:fillRect/>
          </a:stretch>
        </p:blipFill>
        <p:spPr bwMode="auto">
          <a:xfrm>
            <a:off x="5105400" y="685800"/>
            <a:ext cx="3687763" cy="56959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t>Skyhunter</a:t>
            </a:r>
            <a:r>
              <a:rPr lang="tr-TR" b="1" smtClean="0"/>
              <a:t> (Gökyüzü Avcıları)</a:t>
            </a:r>
            <a:endParaRPr lang="en-US" b="1" smtClean="0"/>
          </a:p>
        </p:txBody>
      </p:sp>
      <p:sp>
        <p:nvSpPr>
          <p:cNvPr id="41987" name="Rectangle 4"/>
          <p:cNvSpPr>
            <a:spLocks noChangeArrowheads="1"/>
          </p:cNvSpPr>
          <p:nvPr/>
        </p:nvSpPr>
        <p:spPr bwMode="auto">
          <a:xfrm>
            <a:off x="374650" y="4800600"/>
            <a:ext cx="8464550" cy="1477963"/>
          </a:xfrm>
          <a:prstGeom prst="rect">
            <a:avLst/>
          </a:prstGeom>
          <a:noFill/>
          <a:ln w="9525">
            <a:noFill/>
            <a:miter lim="800000"/>
            <a:headEnd/>
            <a:tailEnd/>
          </a:ln>
        </p:spPr>
        <p:txBody>
          <a:bodyPr>
            <a:spAutoFit/>
          </a:bodyPr>
          <a:lstStyle/>
          <a:p>
            <a:pPr algn="ctr"/>
            <a:r>
              <a:rPr lang="en-US">
                <a:latin typeface="Calibri" pitchFamily="34" charset="0"/>
              </a:rPr>
              <a:t>Skyhunter</a:t>
            </a:r>
            <a:r>
              <a:rPr lang="tr-TR">
                <a:latin typeface="Calibri" pitchFamily="34" charset="0"/>
              </a:rPr>
              <a:t>’lar</a:t>
            </a:r>
            <a:r>
              <a:rPr lang="en-US">
                <a:latin typeface="Calibri" pitchFamily="34" charset="0"/>
              </a:rPr>
              <a:t> </a:t>
            </a:r>
            <a:r>
              <a:rPr lang="tr-TR">
                <a:latin typeface="Calibri" pitchFamily="34" charset="0"/>
              </a:rPr>
              <a:t> (Gökyüzü Avcıları) pterodaktil türündendir. Tehlikeli ve aktif bir volkan olan Kara Volkan’ın tepesinde yaşarlar.  Hızlı ve acımasızdırlar ve genellikle gördükleri her şeye saldırırlar.  Kara Volkan’ın en tepesinde yer alan Uçuş Kristalini korumaktadırlar. </a:t>
            </a:r>
            <a:endParaRPr lang="en-GB" sz="1400">
              <a:latin typeface="Calibri" pitchFamily="34" charset="0"/>
            </a:endParaRPr>
          </a:p>
          <a:p>
            <a:pPr algn="ctr"/>
            <a:endParaRPr lang="en-US">
              <a:latin typeface="Calibri" pitchFamily="34" charset="0"/>
            </a:endParaRPr>
          </a:p>
          <a:p>
            <a:pPr algn="ctr"/>
            <a:endParaRPr lang="en-US">
              <a:latin typeface="Calibri" pitchFamily="34" charset="0"/>
            </a:endParaRPr>
          </a:p>
        </p:txBody>
      </p:sp>
      <p:pic>
        <p:nvPicPr>
          <p:cNvPr id="41988" name="Picture 5" descr="\\jktsus01\RAC (E)\WALLS\PADDLE POP - Regional\2013\Creative\Character\Poses\Hires Poses\PNG\poster_a3_skyhunter_004.png"/>
          <p:cNvPicPr>
            <a:picLocks noChangeAspect="1" noChangeArrowheads="1"/>
          </p:cNvPicPr>
          <p:nvPr/>
        </p:nvPicPr>
        <p:blipFill>
          <a:blip r:embed="rId3" cstate="print"/>
          <a:srcRect/>
          <a:stretch>
            <a:fillRect/>
          </a:stretch>
        </p:blipFill>
        <p:spPr bwMode="auto">
          <a:xfrm>
            <a:off x="381000" y="1676400"/>
            <a:ext cx="8464550" cy="29591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2590800"/>
            <a:ext cx="7696200" cy="1036638"/>
          </a:xfrm>
        </p:spPr>
        <p:txBody>
          <a:bodyPr/>
          <a:lstStyle/>
          <a:p>
            <a:pPr eaLnBrk="1" hangingPunct="1">
              <a:defRPr/>
            </a:pPr>
            <a:r>
              <a:rPr lang="tr-TR" sz="6000" b="1" dirty="0" smtClean="0">
                <a:latin typeface="+mn-lt"/>
                <a:ea typeface="ＭＳ Ｐゴシック" pitchFamily="34" charset="-128"/>
              </a:rPr>
              <a:t>Karakterler</a:t>
            </a:r>
            <a:endParaRPr lang="en-US" sz="6000" b="1" dirty="0" smtClean="0">
              <a:latin typeface="+mn-lt"/>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81000"/>
            <a:ext cx="8229600" cy="1036638"/>
          </a:xfrm>
        </p:spPr>
        <p:txBody>
          <a:bodyPr/>
          <a:lstStyle/>
          <a:p>
            <a:pPr eaLnBrk="1" hangingPunct="1">
              <a:defRPr/>
            </a:pPr>
            <a:r>
              <a:rPr lang="tr-TR" b="1" dirty="0" smtClean="0">
                <a:latin typeface="+mn-lt"/>
                <a:ea typeface="ＭＳ Ｐゴシック" pitchFamily="34" charset="-128"/>
              </a:rPr>
              <a:t>Aslan </a:t>
            </a:r>
            <a:r>
              <a:rPr lang="tr-TR" b="1" dirty="0" err="1" smtClean="0">
                <a:latin typeface="+mn-lt"/>
                <a:ea typeface="ＭＳ Ｐゴシック" pitchFamily="34" charset="-128"/>
              </a:rPr>
              <a:t>Max</a:t>
            </a:r>
            <a:endParaRPr lang="en-US" b="1" dirty="0" smtClean="0">
              <a:latin typeface="+mn-lt"/>
              <a:ea typeface="ＭＳ Ｐゴシック" pitchFamily="34" charset="-128"/>
            </a:endParaRPr>
          </a:p>
        </p:txBody>
      </p:sp>
      <p:sp>
        <p:nvSpPr>
          <p:cNvPr id="26627" name="Rectangle 4"/>
          <p:cNvSpPr>
            <a:spLocks noChangeArrowheads="1"/>
          </p:cNvSpPr>
          <p:nvPr/>
        </p:nvSpPr>
        <p:spPr bwMode="auto">
          <a:xfrm>
            <a:off x="3895725" y="2057400"/>
            <a:ext cx="4572000" cy="3140075"/>
          </a:xfrm>
          <a:prstGeom prst="rect">
            <a:avLst/>
          </a:prstGeom>
          <a:noFill/>
          <a:ln w="9525">
            <a:noFill/>
            <a:miter lim="800000"/>
            <a:headEnd/>
            <a:tailEnd/>
          </a:ln>
        </p:spPr>
        <p:txBody>
          <a:bodyPr>
            <a:spAutoFit/>
          </a:bodyPr>
          <a:lstStyle/>
          <a:p>
            <a:r>
              <a:rPr lang="tr-TR" dirty="0" smtClean="0">
                <a:latin typeface="Calibri" pitchFamily="34" charset="0"/>
              </a:rPr>
              <a:t>Aslan </a:t>
            </a:r>
            <a:r>
              <a:rPr lang="tr-TR" dirty="0" err="1" smtClean="0">
                <a:latin typeface="Calibri" pitchFamily="34" charset="0"/>
              </a:rPr>
              <a:t>Max</a:t>
            </a:r>
            <a:r>
              <a:rPr lang="tr-TR" dirty="0" smtClean="0">
                <a:latin typeface="Calibri" pitchFamily="34" charset="0"/>
              </a:rPr>
              <a:t> Aslan </a:t>
            </a:r>
            <a:r>
              <a:rPr lang="tr-TR" dirty="0">
                <a:latin typeface="Calibri" pitchFamily="34" charset="0"/>
              </a:rPr>
              <a:t>Krallığı’nın yeni kralıdır. Kahramandır ve her zaman iyiler için savaşır. </a:t>
            </a:r>
            <a:endParaRPr lang="en-US" dirty="0">
              <a:latin typeface="Calibri" pitchFamily="34" charset="0"/>
            </a:endParaRPr>
          </a:p>
          <a:p>
            <a:endParaRPr lang="en-US" dirty="0">
              <a:latin typeface="Calibri" pitchFamily="34" charset="0"/>
            </a:endParaRPr>
          </a:p>
          <a:p>
            <a:r>
              <a:rPr lang="tr-TR" dirty="0">
                <a:latin typeface="Calibri" pitchFamily="34" charset="0"/>
              </a:rPr>
              <a:t>Krallığını Gölgelerin Efendisi’nin kötülüğünden korumaya kararlıdır.</a:t>
            </a:r>
            <a:r>
              <a:rPr lang="en-US" dirty="0">
                <a:latin typeface="Calibri" pitchFamily="34" charset="0"/>
              </a:rPr>
              <a:t> </a:t>
            </a:r>
            <a:r>
              <a:rPr lang="tr-TR" dirty="0" smtClean="0">
                <a:latin typeface="Calibri" pitchFamily="34" charset="0"/>
              </a:rPr>
              <a:t>Aslan </a:t>
            </a:r>
            <a:r>
              <a:rPr lang="tr-TR" dirty="0" err="1" smtClean="0">
                <a:latin typeface="Calibri" pitchFamily="34" charset="0"/>
              </a:rPr>
              <a:t>Max</a:t>
            </a:r>
            <a:r>
              <a:rPr lang="tr-TR" dirty="0" smtClean="0">
                <a:latin typeface="Calibri" pitchFamily="34" charset="0"/>
              </a:rPr>
              <a:t> nereye </a:t>
            </a:r>
            <a:r>
              <a:rPr lang="tr-TR" dirty="0">
                <a:latin typeface="Calibri" pitchFamily="34" charset="0"/>
              </a:rPr>
              <a:t>gitse Aslanlar Takımı her zaman onunla birliktedir. Gücünü Aslan Kristalleri’nden alan Aslanlar Takımı </a:t>
            </a:r>
            <a:r>
              <a:rPr lang="tr-TR" dirty="0" smtClean="0">
                <a:latin typeface="Calibri" pitchFamily="34" charset="0"/>
              </a:rPr>
              <a:t>Aslan </a:t>
            </a:r>
            <a:r>
              <a:rPr lang="tr-TR" dirty="0" err="1" smtClean="0">
                <a:latin typeface="Calibri" pitchFamily="34" charset="0"/>
              </a:rPr>
              <a:t>Max</a:t>
            </a:r>
            <a:r>
              <a:rPr lang="tr-TR" dirty="0" smtClean="0">
                <a:latin typeface="Calibri" pitchFamily="34" charset="0"/>
              </a:rPr>
              <a:t> ve </a:t>
            </a:r>
            <a:r>
              <a:rPr lang="tr-TR" dirty="0">
                <a:latin typeface="Calibri" pitchFamily="34" charset="0"/>
              </a:rPr>
              <a:t>arkadaşlarını bugüne kadar birçok tehlikeli durumdan kurtarmıştır.  </a:t>
            </a:r>
            <a:r>
              <a:rPr lang="en-US" dirty="0">
                <a:latin typeface="Calibri" pitchFamily="34" charset="0"/>
              </a:rPr>
              <a:t> </a:t>
            </a:r>
          </a:p>
          <a:p>
            <a:endParaRPr lang="en-US" dirty="0">
              <a:latin typeface="Calibri" pitchFamily="34" charset="0"/>
            </a:endParaRPr>
          </a:p>
          <a:p>
            <a:endParaRPr lang="en-US" dirty="0">
              <a:latin typeface="Calibri" pitchFamily="34" charset="0"/>
            </a:endParaRPr>
          </a:p>
        </p:txBody>
      </p:sp>
      <p:pic>
        <p:nvPicPr>
          <p:cNvPr id="26628" name="Picture 2" descr="\\jktsus01\RAC (E)\WALLS\PADDLE POP - Regional\2013\Creative\Character\Poses\Hires Poses\PNG\Edit mas Jawul\poster_a3_paddlepop01_005.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914400"/>
            <a:ext cx="3503613" cy="49561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4724400" y="1682750"/>
            <a:ext cx="3886200" cy="4247317"/>
          </a:xfrm>
          <a:prstGeom prst="rect">
            <a:avLst/>
          </a:prstGeom>
          <a:noFill/>
          <a:ln w="9525">
            <a:noFill/>
            <a:miter lim="800000"/>
            <a:headEnd/>
            <a:tailEnd/>
          </a:ln>
        </p:spPr>
        <p:txBody>
          <a:bodyPr>
            <a:spAutoFit/>
          </a:bodyPr>
          <a:lstStyle/>
          <a:p>
            <a:r>
              <a:rPr lang="tr-TR" dirty="0">
                <a:latin typeface="Calibri" pitchFamily="34" charset="0"/>
              </a:rPr>
              <a:t>Aslan Kurtuluş Hareketi’nin lideri olan </a:t>
            </a:r>
            <a:r>
              <a:rPr lang="en-US" dirty="0" err="1">
                <a:latin typeface="Calibri" pitchFamily="34" charset="0"/>
              </a:rPr>
              <a:t>Leena</a:t>
            </a:r>
            <a:r>
              <a:rPr lang="en-US" dirty="0">
                <a:latin typeface="Calibri" pitchFamily="34" charset="0"/>
              </a:rPr>
              <a:t>, </a:t>
            </a:r>
            <a:r>
              <a:rPr lang="tr-TR" dirty="0" smtClean="0">
                <a:latin typeface="Calibri" pitchFamily="34" charset="0"/>
              </a:rPr>
              <a:t>Aslan </a:t>
            </a:r>
            <a:r>
              <a:rPr lang="tr-TR" dirty="0" err="1" smtClean="0">
                <a:latin typeface="Calibri" pitchFamily="34" charset="0"/>
              </a:rPr>
              <a:t>Max’ın</a:t>
            </a:r>
            <a:r>
              <a:rPr lang="tr-TR" dirty="0" smtClean="0">
                <a:latin typeface="Calibri" pitchFamily="34" charset="0"/>
              </a:rPr>
              <a:t> güvenilir </a:t>
            </a:r>
            <a:r>
              <a:rPr lang="tr-TR" dirty="0">
                <a:latin typeface="Calibri" pitchFamily="34" charset="0"/>
              </a:rPr>
              <a:t>ortağıdır. </a:t>
            </a:r>
            <a:r>
              <a:rPr lang="en-US" dirty="0">
                <a:latin typeface="Calibri" pitchFamily="34" charset="0"/>
              </a:rPr>
              <a:t> </a:t>
            </a:r>
            <a:r>
              <a:rPr lang="tr-TR" dirty="0" err="1">
                <a:latin typeface="Calibri" pitchFamily="34" charset="0"/>
              </a:rPr>
              <a:t>Leena</a:t>
            </a:r>
            <a:r>
              <a:rPr lang="tr-TR" dirty="0">
                <a:latin typeface="Calibri" pitchFamily="34" charset="0"/>
              </a:rPr>
              <a:t> akıllı, şefkatli ve cesur biridir. Ayrıca hayvanlara ve yardıma ihtiyacı olanlara karşı bir zaafı vardır. </a:t>
            </a:r>
            <a:endParaRPr lang="en-US" dirty="0">
              <a:latin typeface="Calibri" pitchFamily="34" charset="0"/>
            </a:endParaRPr>
          </a:p>
          <a:p>
            <a:endParaRPr lang="en-US" dirty="0">
              <a:latin typeface="Calibri" pitchFamily="34" charset="0"/>
            </a:endParaRPr>
          </a:p>
          <a:p>
            <a:r>
              <a:rPr lang="tr-TR" dirty="0">
                <a:latin typeface="Calibri" pitchFamily="34" charset="0"/>
              </a:rPr>
              <a:t>Tüm bunların altında, </a:t>
            </a:r>
            <a:r>
              <a:rPr lang="tr-TR" dirty="0" err="1">
                <a:latin typeface="Calibri" pitchFamily="34" charset="0"/>
              </a:rPr>
              <a:t>Leena’nın</a:t>
            </a:r>
            <a:r>
              <a:rPr lang="tr-TR" dirty="0">
                <a:latin typeface="Calibri" pitchFamily="34" charset="0"/>
              </a:rPr>
              <a:t> öyle aslan gibi bir yüreği vardır ki, hiçbir şey onu Gölgelerin Efendisi’ni durdurmaktan alıkoyamaz.  </a:t>
            </a:r>
            <a:r>
              <a:rPr lang="tr-TR" dirty="0" err="1">
                <a:latin typeface="Calibri" pitchFamily="34" charset="0"/>
              </a:rPr>
              <a:t>Leena</a:t>
            </a:r>
            <a:r>
              <a:rPr lang="tr-TR" dirty="0">
                <a:latin typeface="Calibri" pitchFamily="34" charset="0"/>
              </a:rPr>
              <a:t>, </a:t>
            </a:r>
            <a:r>
              <a:rPr lang="tr-TR" dirty="0" smtClean="0">
                <a:latin typeface="Calibri" pitchFamily="34" charset="0"/>
              </a:rPr>
              <a:t>Aslan </a:t>
            </a:r>
            <a:r>
              <a:rPr lang="tr-TR" dirty="0" err="1" smtClean="0">
                <a:latin typeface="Calibri" pitchFamily="34" charset="0"/>
              </a:rPr>
              <a:t>Max’ın</a:t>
            </a:r>
            <a:r>
              <a:rPr lang="tr-TR" dirty="0" smtClean="0">
                <a:latin typeface="Calibri" pitchFamily="34" charset="0"/>
              </a:rPr>
              <a:t> en </a:t>
            </a:r>
            <a:r>
              <a:rPr lang="tr-TR" dirty="0">
                <a:latin typeface="Calibri" pitchFamily="34" charset="0"/>
              </a:rPr>
              <a:t>büyük destekçisidir, Aslan Krallığı’nın günün birinde Gölgelerin Efendisi’nden ve onun şeytani planlarından kurtulacağına inanmaktadır. </a:t>
            </a:r>
            <a:r>
              <a:rPr lang="en-US" dirty="0">
                <a:latin typeface="Calibri" pitchFamily="34" charset="0"/>
              </a:rPr>
              <a:t> </a:t>
            </a:r>
          </a:p>
        </p:txBody>
      </p:sp>
      <p:sp>
        <p:nvSpPr>
          <p:cNvPr id="8" name="Title 1"/>
          <p:cNvSpPr>
            <a:spLocks noGrp="1"/>
          </p:cNvSpPr>
          <p:nvPr>
            <p:ph type="title"/>
          </p:nvPr>
        </p:nvSpPr>
        <p:spPr>
          <a:xfrm>
            <a:off x="457200" y="381000"/>
            <a:ext cx="8229600" cy="1036638"/>
          </a:xfrm>
        </p:spPr>
        <p:txBody>
          <a:bodyPr/>
          <a:lstStyle/>
          <a:p>
            <a:pPr eaLnBrk="1" hangingPunct="1">
              <a:defRPr/>
            </a:pPr>
            <a:r>
              <a:rPr lang="en-US" b="1" dirty="0" err="1" smtClean="0">
                <a:latin typeface="+mn-lt"/>
                <a:ea typeface="ＭＳ Ｐゴシック" pitchFamily="34" charset="-128"/>
              </a:rPr>
              <a:t>Leena</a:t>
            </a:r>
            <a:endParaRPr lang="en-US" b="1" dirty="0" smtClean="0">
              <a:latin typeface="+mn-lt"/>
              <a:ea typeface="ＭＳ Ｐゴシック" pitchFamily="34" charset="-128"/>
            </a:endParaRPr>
          </a:p>
        </p:txBody>
      </p:sp>
      <p:pic>
        <p:nvPicPr>
          <p:cNvPr id="27652" name="Picture 5" descr="\\jktsus01\RAC (E)\WALLS\PADDLE POP - Regional\2013\Creative\Character\Poses\Hires Poses\PNG\poster_a3_leena_006.png"/>
          <p:cNvPicPr>
            <a:picLocks noChangeAspect="1" noChangeArrowheads="1"/>
          </p:cNvPicPr>
          <p:nvPr/>
        </p:nvPicPr>
        <p:blipFill>
          <a:blip r:embed="rId3" cstate="print"/>
          <a:srcRect/>
          <a:stretch>
            <a:fillRect/>
          </a:stretch>
        </p:blipFill>
        <p:spPr bwMode="auto">
          <a:xfrm>
            <a:off x="609600" y="1143000"/>
            <a:ext cx="3159125" cy="5175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4191000" y="2590800"/>
            <a:ext cx="4114800" cy="2973388"/>
          </a:xfrm>
          <a:prstGeom prst="rect">
            <a:avLst/>
          </a:prstGeom>
          <a:noFill/>
          <a:ln w="9525">
            <a:noFill/>
            <a:miter lim="800000"/>
            <a:headEnd/>
            <a:tailEnd/>
          </a:ln>
        </p:spPr>
        <p:txBody>
          <a:bodyPr>
            <a:spAutoFit/>
          </a:bodyPr>
          <a:lstStyle/>
          <a:p>
            <a:pPr>
              <a:spcBef>
                <a:spcPct val="20000"/>
              </a:spcBef>
            </a:pPr>
            <a:r>
              <a:rPr lang="en-US" dirty="0" err="1">
                <a:latin typeface="Calibri" pitchFamily="34" charset="0"/>
              </a:rPr>
              <a:t>Profes</a:t>
            </a:r>
            <a:r>
              <a:rPr lang="tr-TR" dirty="0">
                <a:latin typeface="Calibri" pitchFamily="34" charset="0"/>
              </a:rPr>
              <a:t>ör </a:t>
            </a:r>
            <a:r>
              <a:rPr lang="en-US" dirty="0" err="1">
                <a:latin typeface="Calibri" pitchFamily="34" charset="0"/>
              </a:rPr>
              <a:t>Higgabottom</a:t>
            </a:r>
            <a:r>
              <a:rPr lang="en-US" dirty="0">
                <a:latin typeface="Calibri" pitchFamily="34" charset="0"/>
              </a:rPr>
              <a:t> </a:t>
            </a:r>
            <a:r>
              <a:rPr lang="tr-TR" dirty="0">
                <a:latin typeface="Calibri" pitchFamily="34" charset="0"/>
              </a:rPr>
              <a:t>Aslan Krallığı’ndaki en bilge ve en güvenilir kişidir.  Aynı zamanda </a:t>
            </a:r>
            <a:r>
              <a:rPr lang="tr-TR" dirty="0" smtClean="0">
                <a:latin typeface="Calibri" pitchFamily="34" charset="0"/>
              </a:rPr>
              <a:t>Aslan </a:t>
            </a:r>
            <a:r>
              <a:rPr lang="tr-TR" dirty="0" err="1" smtClean="0">
                <a:latin typeface="Calibri" pitchFamily="34" charset="0"/>
              </a:rPr>
              <a:t>Max’ın</a:t>
            </a:r>
            <a:r>
              <a:rPr lang="tr-TR" dirty="0" smtClean="0">
                <a:latin typeface="Calibri" pitchFamily="34" charset="0"/>
              </a:rPr>
              <a:t> </a:t>
            </a:r>
            <a:r>
              <a:rPr lang="tr-TR" dirty="0" smtClean="0">
                <a:latin typeface="Calibri" pitchFamily="34" charset="0"/>
              </a:rPr>
              <a:t>babası </a:t>
            </a:r>
            <a:r>
              <a:rPr lang="tr-TR" dirty="0">
                <a:latin typeface="Calibri" pitchFamily="34" charset="0"/>
              </a:rPr>
              <a:t>Kral </a:t>
            </a:r>
            <a:r>
              <a:rPr lang="tr-TR" dirty="0" err="1">
                <a:latin typeface="Calibri" pitchFamily="34" charset="0"/>
              </a:rPr>
              <a:t>Adisa’nın</a:t>
            </a:r>
            <a:r>
              <a:rPr lang="tr-TR" dirty="0">
                <a:latin typeface="Calibri" pitchFamily="34" charset="0"/>
              </a:rPr>
              <a:t> güvendiği danışmanıdır.</a:t>
            </a:r>
            <a:r>
              <a:rPr lang="en-US" dirty="0">
                <a:latin typeface="Calibri" pitchFamily="34" charset="0"/>
              </a:rPr>
              <a:t> </a:t>
            </a:r>
          </a:p>
          <a:p>
            <a:pPr>
              <a:spcBef>
                <a:spcPct val="20000"/>
              </a:spcBef>
            </a:pPr>
            <a:endParaRPr lang="tr-TR" dirty="0">
              <a:latin typeface="Calibri" pitchFamily="34" charset="0"/>
            </a:endParaRPr>
          </a:p>
          <a:p>
            <a:pPr>
              <a:spcBef>
                <a:spcPct val="20000"/>
              </a:spcBef>
            </a:pPr>
            <a:r>
              <a:rPr lang="tr-TR" dirty="0">
                <a:latin typeface="Calibri" pitchFamily="34" charset="0"/>
              </a:rPr>
              <a:t>Büyük bir mucit olan Profesör </a:t>
            </a:r>
            <a:r>
              <a:rPr lang="tr-TR" dirty="0" err="1">
                <a:latin typeface="Calibri" pitchFamily="34" charset="0"/>
              </a:rPr>
              <a:t>Higgabottom</a:t>
            </a:r>
            <a:r>
              <a:rPr lang="tr-TR" dirty="0">
                <a:latin typeface="Calibri" pitchFamily="34" charset="0"/>
              </a:rPr>
              <a:t>,  engellerin ve zor durumların üstesinden gelmek üzere yeni ve yaratıcı yollar bularak </a:t>
            </a:r>
            <a:r>
              <a:rPr lang="tr-TR" dirty="0" smtClean="0">
                <a:latin typeface="Calibri" pitchFamily="34" charset="0"/>
              </a:rPr>
              <a:t>Aslan </a:t>
            </a:r>
            <a:r>
              <a:rPr lang="tr-TR" dirty="0" err="1" smtClean="0">
                <a:latin typeface="Calibri" pitchFamily="34" charset="0"/>
              </a:rPr>
              <a:t>Max’a</a:t>
            </a:r>
            <a:r>
              <a:rPr lang="tr-TR" dirty="0" smtClean="0">
                <a:latin typeface="Calibri" pitchFamily="34" charset="0"/>
              </a:rPr>
              <a:t> </a:t>
            </a:r>
            <a:r>
              <a:rPr lang="tr-TR" dirty="0" smtClean="0">
                <a:latin typeface="Calibri" pitchFamily="34" charset="0"/>
              </a:rPr>
              <a:t>sık </a:t>
            </a:r>
            <a:r>
              <a:rPr lang="tr-TR" dirty="0">
                <a:latin typeface="Calibri" pitchFamily="34" charset="0"/>
              </a:rPr>
              <a:t>sık yardım eder. </a:t>
            </a:r>
            <a:endParaRPr lang="en-US" dirty="0">
              <a:latin typeface="Calibri" pitchFamily="34" charset="0"/>
            </a:endParaRPr>
          </a:p>
        </p:txBody>
      </p:sp>
      <p:pic>
        <p:nvPicPr>
          <p:cNvPr id="28675" name="Picture 4" descr="\\jktsus01\RAC (E)\WALLS\PADDLE POP - Regional\2013\Creative\Character\Poses\Hires Poses\PNG\poster_a3_higga_004.png"/>
          <p:cNvPicPr>
            <a:picLocks noChangeAspect="1" noChangeArrowheads="1"/>
          </p:cNvPicPr>
          <p:nvPr/>
        </p:nvPicPr>
        <p:blipFill>
          <a:blip r:embed="rId3" cstate="print"/>
          <a:srcRect/>
          <a:stretch>
            <a:fillRect/>
          </a:stretch>
        </p:blipFill>
        <p:spPr bwMode="auto">
          <a:xfrm>
            <a:off x="533400" y="2116138"/>
            <a:ext cx="3594100" cy="3267075"/>
          </a:xfrm>
          <a:prstGeom prst="rect">
            <a:avLst/>
          </a:prstGeom>
          <a:noFill/>
          <a:ln w="9525">
            <a:noFill/>
            <a:miter lim="800000"/>
            <a:headEnd/>
            <a:tailEnd/>
          </a:ln>
        </p:spPr>
      </p:pic>
      <p:sp>
        <p:nvSpPr>
          <p:cNvPr id="8" name="Title 1"/>
          <p:cNvSpPr>
            <a:spLocks noGrp="1"/>
          </p:cNvSpPr>
          <p:nvPr>
            <p:ph type="title"/>
          </p:nvPr>
        </p:nvSpPr>
        <p:spPr>
          <a:xfrm>
            <a:off x="409575" y="381000"/>
            <a:ext cx="8229600" cy="1036638"/>
          </a:xfrm>
        </p:spPr>
        <p:txBody>
          <a:bodyPr/>
          <a:lstStyle/>
          <a:p>
            <a:pPr eaLnBrk="1" hangingPunct="1">
              <a:defRPr/>
            </a:pPr>
            <a:r>
              <a:rPr lang="tr-TR" b="1" dirty="0" smtClean="0">
                <a:latin typeface="+mn-lt"/>
                <a:ea typeface="ＭＳ Ｐゴシック" pitchFamily="34" charset="-128"/>
              </a:rPr>
              <a:t>Profesör</a:t>
            </a:r>
            <a:r>
              <a:rPr lang="en-US" b="1" dirty="0" smtClean="0">
                <a:latin typeface="+mn-lt"/>
                <a:ea typeface="ＭＳ Ｐゴシック" pitchFamily="34" charset="-128"/>
              </a:rPr>
              <a:t> </a:t>
            </a:r>
            <a:r>
              <a:rPr lang="en-US" b="1" dirty="0" err="1" smtClean="0">
                <a:latin typeface="+mn-lt"/>
                <a:ea typeface="ＭＳ Ｐゴシック" pitchFamily="34" charset="-128"/>
              </a:rPr>
              <a:t>Higgabottom</a:t>
            </a:r>
            <a:endParaRPr lang="en-US" b="1" dirty="0" smtClean="0">
              <a:latin typeface="+mn-lt"/>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4724400" y="1981200"/>
            <a:ext cx="3733800" cy="2862263"/>
          </a:xfrm>
          <a:prstGeom prst="rect">
            <a:avLst/>
          </a:prstGeom>
          <a:noFill/>
          <a:ln w="9525">
            <a:noFill/>
            <a:miter lim="800000"/>
            <a:headEnd/>
            <a:tailEnd/>
          </a:ln>
        </p:spPr>
        <p:txBody>
          <a:bodyPr>
            <a:spAutoFit/>
          </a:bodyPr>
          <a:lstStyle/>
          <a:p>
            <a:r>
              <a:rPr lang="en-US" dirty="0">
                <a:latin typeface="Calibri" pitchFamily="34" charset="0"/>
              </a:rPr>
              <a:t>Kara, </a:t>
            </a:r>
            <a:r>
              <a:rPr lang="tr-TR" dirty="0">
                <a:latin typeface="Calibri" pitchFamily="34" charset="0"/>
              </a:rPr>
              <a:t>seçkin fil ordusunda yüzbaşıdır ve kötü kalpli Gölgelerin Efendisi’ni Aslan Krallığı’ndan defetmek için çıktığı yolda </a:t>
            </a:r>
            <a:r>
              <a:rPr lang="tr-TR" dirty="0" smtClean="0">
                <a:latin typeface="Calibri" pitchFamily="34" charset="0"/>
              </a:rPr>
              <a:t>Aslan </a:t>
            </a:r>
            <a:r>
              <a:rPr lang="tr-TR" dirty="0" err="1" smtClean="0">
                <a:latin typeface="Calibri" pitchFamily="34" charset="0"/>
              </a:rPr>
              <a:t>Max’a</a:t>
            </a:r>
            <a:r>
              <a:rPr lang="tr-TR" dirty="0" smtClean="0">
                <a:latin typeface="Calibri" pitchFamily="34" charset="0"/>
              </a:rPr>
              <a:t> </a:t>
            </a:r>
            <a:r>
              <a:rPr lang="tr-TR" dirty="0" smtClean="0">
                <a:latin typeface="Calibri" pitchFamily="34" charset="0"/>
              </a:rPr>
              <a:t>katılır</a:t>
            </a:r>
            <a:r>
              <a:rPr lang="tr-TR" dirty="0">
                <a:latin typeface="Calibri" pitchFamily="34" charset="0"/>
              </a:rPr>
              <a:t>. </a:t>
            </a:r>
            <a:r>
              <a:rPr lang="en-US" dirty="0">
                <a:latin typeface="Calibri" pitchFamily="34" charset="0"/>
              </a:rPr>
              <a:t> </a:t>
            </a:r>
          </a:p>
          <a:p>
            <a:endParaRPr lang="en-US" dirty="0">
              <a:latin typeface="Calibri" pitchFamily="34" charset="0"/>
            </a:endParaRPr>
          </a:p>
          <a:p>
            <a:r>
              <a:rPr lang="en-US" dirty="0">
                <a:latin typeface="Calibri" pitchFamily="34" charset="0"/>
              </a:rPr>
              <a:t>Kara</a:t>
            </a:r>
            <a:r>
              <a:rPr lang="tr-TR" dirty="0">
                <a:latin typeface="Calibri" pitchFamily="34" charset="0"/>
              </a:rPr>
              <a:t>, sadakati, cesurluğu ve gücüyle bilinir. Bu özelliklerinin hepsi de maceraları boyunca karşılaştıkları sayısız engeli aşmakta </a:t>
            </a:r>
            <a:r>
              <a:rPr lang="en-US" dirty="0">
                <a:latin typeface="Calibri" pitchFamily="34" charset="0"/>
              </a:rPr>
              <a:t> </a:t>
            </a:r>
            <a:r>
              <a:rPr lang="tr-TR" dirty="0">
                <a:latin typeface="Calibri" pitchFamily="34" charset="0"/>
              </a:rPr>
              <a:t>çok işlerine yaramaktadır. </a:t>
            </a:r>
            <a:endParaRPr lang="en-US" dirty="0">
              <a:latin typeface="Calibri" pitchFamily="34" charset="0"/>
            </a:endParaRPr>
          </a:p>
        </p:txBody>
      </p:sp>
      <p:sp>
        <p:nvSpPr>
          <p:cNvPr id="6" name="Title 1"/>
          <p:cNvSpPr>
            <a:spLocks noGrp="1"/>
          </p:cNvSpPr>
          <p:nvPr>
            <p:ph type="title"/>
          </p:nvPr>
        </p:nvSpPr>
        <p:spPr>
          <a:xfrm>
            <a:off x="409575" y="381000"/>
            <a:ext cx="8229600" cy="1036638"/>
          </a:xfrm>
        </p:spPr>
        <p:txBody>
          <a:bodyPr/>
          <a:lstStyle/>
          <a:p>
            <a:pPr eaLnBrk="1" hangingPunct="1">
              <a:defRPr/>
            </a:pPr>
            <a:r>
              <a:rPr lang="en-US" b="1" dirty="0" smtClean="0">
                <a:latin typeface="+mn-lt"/>
                <a:ea typeface="ＭＳ Ｐゴシック" pitchFamily="34" charset="-128"/>
              </a:rPr>
              <a:t>Kara</a:t>
            </a:r>
          </a:p>
        </p:txBody>
      </p:sp>
      <p:pic>
        <p:nvPicPr>
          <p:cNvPr id="29700" name="Picture 5" descr="\\jktsus01\RAC (E)\WALLS\PADDLE POP - Regional\2013\Creative\Character\Poses\Hires Poses\PNG\Kara.png"/>
          <p:cNvPicPr>
            <a:picLocks noChangeAspect="1" noChangeArrowheads="1"/>
          </p:cNvPicPr>
          <p:nvPr/>
        </p:nvPicPr>
        <p:blipFill>
          <a:blip r:embed="rId3" cstate="print"/>
          <a:srcRect/>
          <a:stretch>
            <a:fillRect/>
          </a:stretch>
        </p:blipFill>
        <p:spPr bwMode="auto">
          <a:xfrm>
            <a:off x="914400" y="1219200"/>
            <a:ext cx="3505200" cy="523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defRPr/>
            </a:pPr>
            <a:r>
              <a:rPr lang="en-US" b="1" dirty="0" smtClean="0">
                <a:latin typeface="+mn-lt"/>
                <a:ea typeface="ＭＳ Ｐゴシック" pitchFamily="34" charset="-128"/>
              </a:rPr>
              <a:t>Twitch </a:t>
            </a:r>
          </a:p>
        </p:txBody>
      </p:sp>
      <p:sp>
        <p:nvSpPr>
          <p:cNvPr id="30723" name="Rectangle 4"/>
          <p:cNvSpPr>
            <a:spLocks noChangeArrowheads="1"/>
          </p:cNvSpPr>
          <p:nvPr/>
        </p:nvSpPr>
        <p:spPr bwMode="auto">
          <a:xfrm>
            <a:off x="4318000" y="1905000"/>
            <a:ext cx="3810000" cy="3694113"/>
          </a:xfrm>
          <a:prstGeom prst="rect">
            <a:avLst/>
          </a:prstGeom>
          <a:noFill/>
          <a:ln w="9525">
            <a:noFill/>
            <a:miter lim="800000"/>
            <a:headEnd/>
            <a:tailEnd/>
          </a:ln>
        </p:spPr>
        <p:txBody>
          <a:bodyPr>
            <a:spAutoFit/>
          </a:bodyPr>
          <a:lstStyle/>
          <a:p>
            <a:r>
              <a:rPr lang="tr-TR" dirty="0">
                <a:latin typeface="Calibri" pitchFamily="34" charset="0"/>
              </a:rPr>
              <a:t>Bir bukalemun olan </a:t>
            </a:r>
            <a:r>
              <a:rPr lang="en-US" dirty="0">
                <a:latin typeface="Calibri" pitchFamily="34" charset="0"/>
              </a:rPr>
              <a:t>Twitch, </a:t>
            </a:r>
            <a:r>
              <a:rPr lang="tr-TR" dirty="0" smtClean="0">
                <a:latin typeface="Calibri" pitchFamily="34" charset="0"/>
              </a:rPr>
              <a:t>Aslan </a:t>
            </a:r>
            <a:r>
              <a:rPr lang="tr-TR" dirty="0" err="1" smtClean="0">
                <a:latin typeface="Calibri" pitchFamily="34" charset="0"/>
              </a:rPr>
              <a:t>Max’ın</a:t>
            </a:r>
            <a:r>
              <a:rPr lang="tr-TR" dirty="0" smtClean="0">
                <a:latin typeface="Calibri" pitchFamily="34" charset="0"/>
              </a:rPr>
              <a:t> </a:t>
            </a:r>
            <a:r>
              <a:rPr lang="tr-TR" dirty="0">
                <a:latin typeface="Calibri" pitchFamily="34" charset="0"/>
              </a:rPr>
              <a:t>en yakın arkadaşlarından biridir ve </a:t>
            </a:r>
            <a:r>
              <a:rPr lang="tr-TR" dirty="0" smtClean="0">
                <a:latin typeface="Calibri" pitchFamily="34" charset="0"/>
              </a:rPr>
              <a:t>Aslan </a:t>
            </a:r>
            <a:r>
              <a:rPr lang="tr-TR" dirty="0" err="1" smtClean="0">
                <a:latin typeface="Calibri" pitchFamily="34" charset="0"/>
              </a:rPr>
              <a:t>Max’ı</a:t>
            </a:r>
            <a:r>
              <a:rPr lang="tr-TR" dirty="0" smtClean="0">
                <a:latin typeface="Calibri" pitchFamily="34" charset="0"/>
              </a:rPr>
              <a:t> </a:t>
            </a:r>
            <a:r>
              <a:rPr lang="tr-TR" dirty="0" smtClean="0">
                <a:latin typeface="Calibri" pitchFamily="34" charset="0"/>
              </a:rPr>
              <a:t>kral </a:t>
            </a:r>
            <a:r>
              <a:rPr lang="tr-TR" dirty="0">
                <a:latin typeface="Calibri" pitchFamily="34" charset="0"/>
              </a:rPr>
              <a:t>olmadan öncesinden beri tanımaktadır. </a:t>
            </a:r>
            <a:r>
              <a:rPr lang="en-US" dirty="0">
                <a:latin typeface="Calibri" pitchFamily="34" charset="0"/>
              </a:rPr>
              <a:t> </a:t>
            </a:r>
            <a:endParaRPr lang="en-US" altLang="ja-JP" dirty="0">
              <a:latin typeface="Calibri" pitchFamily="34" charset="0"/>
            </a:endParaRPr>
          </a:p>
          <a:p>
            <a:endParaRPr lang="en-US" altLang="ja-JP" dirty="0">
              <a:latin typeface="Calibri" pitchFamily="34" charset="0"/>
            </a:endParaRPr>
          </a:p>
          <a:p>
            <a:r>
              <a:rPr lang="tr-TR" altLang="ja-JP" dirty="0" err="1">
                <a:latin typeface="Calibri" pitchFamily="34" charset="0"/>
              </a:rPr>
              <a:t>Twitch</a:t>
            </a:r>
            <a:r>
              <a:rPr lang="tr-TR" altLang="ja-JP" dirty="0">
                <a:latin typeface="Calibri" pitchFamily="34" charset="0"/>
              </a:rPr>
              <a:t>, eğlenceyi seven çok bilmiş biridir ve çoğu zaman gergin durumları hafifletmek için mizah yeteneğini kullanır.  Durum gerektirdiği zamanlarda cildinin rengini değiştirme yeteneğine sahiptir ve bu yeteneği birden fazla kez onu tehlikeden kurtarmıştır! </a:t>
            </a:r>
            <a:endParaRPr lang="en-US" dirty="0">
              <a:latin typeface="Calibri" pitchFamily="34" charset="0"/>
            </a:endParaRPr>
          </a:p>
        </p:txBody>
      </p:sp>
      <p:pic>
        <p:nvPicPr>
          <p:cNvPr id="30724" name="Picture 5" descr="C:\Users\Archie.Swasti\Documents\Archie's\2013\materi\Character\Poses\TWITCH - 30 OCT 12\TWITCH - 30 OCT 12\PNG\poster_a3_twitch_009_Final.png"/>
          <p:cNvPicPr>
            <a:picLocks noChangeAspect="1" noChangeArrowheads="1"/>
          </p:cNvPicPr>
          <p:nvPr/>
        </p:nvPicPr>
        <p:blipFill>
          <a:blip r:embed="rId3" cstate="print"/>
          <a:srcRect/>
          <a:stretch>
            <a:fillRect/>
          </a:stretch>
        </p:blipFill>
        <p:spPr bwMode="auto">
          <a:xfrm>
            <a:off x="533400" y="909638"/>
            <a:ext cx="3810000" cy="538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defRPr/>
            </a:pPr>
            <a:r>
              <a:rPr lang="en-US" b="1" dirty="0" smtClean="0">
                <a:latin typeface="+mn-lt"/>
                <a:ea typeface="ＭＳ Ｐゴシック" pitchFamily="34" charset="-128"/>
              </a:rPr>
              <a:t>Spike</a:t>
            </a:r>
          </a:p>
        </p:txBody>
      </p:sp>
      <p:sp>
        <p:nvSpPr>
          <p:cNvPr id="31747" name="Rectangle 4"/>
          <p:cNvSpPr>
            <a:spLocks noChangeArrowheads="1"/>
          </p:cNvSpPr>
          <p:nvPr/>
        </p:nvSpPr>
        <p:spPr bwMode="auto">
          <a:xfrm>
            <a:off x="4343400" y="1752600"/>
            <a:ext cx="4137025" cy="3140075"/>
          </a:xfrm>
          <a:prstGeom prst="rect">
            <a:avLst/>
          </a:prstGeom>
          <a:noFill/>
          <a:ln w="9525">
            <a:noFill/>
            <a:miter lim="800000"/>
            <a:headEnd/>
            <a:tailEnd/>
          </a:ln>
        </p:spPr>
        <p:txBody>
          <a:bodyPr>
            <a:spAutoFit/>
          </a:bodyPr>
          <a:lstStyle/>
          <a:p>
            <a:r>
              <a:rPr lang="tr-TR" dirty="0">
                <a:latin typeface="Calibri" pitchFamily="34" charset="0"/>
              </a:rPr>
              <a:t>Kirpi </a:t>
            </a:r>
            <a:r>
              <a:rPr lang="en-US" dirty="0">
                <a:latin typeface="Calibri" pitchFamily="34" charset="0"/>
              </a:rPr>
              <a:t>Spike</a:t>
            </a:r>
            <a:r>
              <a:rPr lang="tr-TR" dirty="0">
                <a:latin typeface="Calibri" pitchFamily="34" charset="0"/>
              </a:rPr>
              <a:t>, </a:t>
            </a:r>
            <a:r>
              <a:rPr lang="tr-TR" dirty="0" smtClean="0">
                <a:latin typeface="Calibri" pitchFamily="34" charset="0"/>
              </a:rPr>
              <a:t>Aslan </a:t>
            </a:r>
            <a:r>
              <a:rPr lang="tr-TR" dirty="0" err="1" smtClean="0">
                <a:latin typeface="Calibri" pitchFamily="34" charset="0"/>
              </a:rPr>
              <a:t>Max’ın</a:t>
            </a:r>
            <a:r>
              <a:rPr lang="tr-TR" dirty="0" smtClean="0">
                <a:latin typeface="Calibri" pitchFamily="34" charset="0"/>
              </a:rPr>
              <a:t> </a:t>
            </a:r>
            <a:r>
              <a:rPr lang="tr-TR" dirty="0" smtClean="0">
                <a:latin typeface="Calibri" pitchFamily="34" charset="0"/>
              </a:rPr>
              <a:t>en </a:t>
            </a:r>
            <a:r>
              <a:rPr lang="tr-TR" dirty="0">
                <a:latin typeface="Calibri" pitchFamily="34" charset="0"/>
              </a:rPr>
              <a:t>yakın arkadaşlarından biridir. Onu kral olmadan önceki zamanlardan tanımaktadır.  Sevimli ve saf biridir ama aynı zamanda ürkektir ve çabuk korkar. Yiyecekleri sever ve her daim aç gibidir. </a:t>
            </a:r>
          </a:p>
          <a:p>
            <a:endParaRPr lang="en-US" dirty="0">
              <a:latin typeface="Calibri" pitchFamily="34" charset="0"/>
            </a:endParaRPr>
          </a:p>
          <a:p>
            <a:r>
              <a:rPr lang="tr-TR" dirty="0">
                <a:latin typeface="Calibri" pitchFamily="34" charset="0"/>
              </a:rPr>
              <a:t>Nazik, dürüst ve sadık biri olan </a:t>
            </a:r>
            <a:r>
              <a:rPr lang="tr-TR" dirty="0" err="1">
                <a:latin typeface="Calibri" pitchFamily="34" charset="0"/>
              </a:rPr>
              <a:t>Spike</a:t>
            </a:r>
            <a:r>
              <a:rPr lang="tr-TR" dirty="0">
                <a:latin typeface="Calibri" pitchFamily="34" charset="0"/>
              </a:rPr>
              <a:t>, </a:t>
            </a:r>
            <a:r>
              <a:rPr lang="tr-TR" dirty="0" smtClean="0">
                <a:latin typeface="Calibri" pitchFamily="34" charset="0"/>
              </a:rPr>
              <a:t>Aslan </a:t>
            </a:r>
            <a:r>
              <a:rPr lang="tr-TR" dirty="0" err="1" smtClean="0">
                <a:latin typeface="Calibri" pitchFamily="34" charset="0"/>
              </a:rPr>
              <a:t>Max</a:t>
            </a:r>
            <a:r>
              <a:rPr lang="tr-TR" dirty="0" smtClean="0">
                <a:latin typeface="Calibri" pitchFamily="34" charset="0"/>
              </a:rPr>
              <a:t> </a:t>
            </a:r>
            <a:r>
              <a:rPr lang="tr-TR" dirty="0" smtClean="0">
                <a:latin typeface="Calibri" pitchFamily="34" charset="0"/>
              </a:rPr>
              <a:t>ve </a:t>
            </a:r>
            <a:r>
              <a:rPr lang="tr-TR" dirty="0" err="1">
                <a:latin typeface="Calibri" pitchFamily="34" charset="0"/>
              </a:rPr>
              <a:t>Leena’nın</a:t>
            </a:r>
            <a:r>
              <a:rPr lang="tr-TR" dirty="0">
                <a:latin typeface="Calibri" pitchFamily="34" charset="0"/>
              </a:rPr>
              <a:t> her zaman, her yerde güvenebilecekleri gerçek bir arkadaştır. </a:t>
            </a:r>
            <a:endParaRPr lang="en-US" dirty="0">
              <a:latin typeface="Calibri" pitchFamily="34" charset="0"/>
            </a:endParaRPr>
          </a:p>
        </p:txBody>
      </p:sp>
      <p:pic>
        <p:nvPicPr>
          <p:cNvPr id="31748" name="Picture 5" descr="\\jktsus01\RAC (E)\WALLS\PADDLE POP - Regional\2013\Creative\Character\Poses\Hires Poses\PNG\poster_a3_spike_004.png"/>
          <p:cNvPicPr>
            <a:picLocks noChangeAspect="1" noChangeArrowheads="1"/>
          </p:cNvPicPr>
          <p:nvPr/>
        </p:nvPicPr>
        <p:blipFill>
          <a:blip r:embed="rId3" cstate="print"/>
          <a:srcRect/>
          <a:stretch>
            <a:fillRect/>
          </a:stretch>
        </p:blipFill>
        <p:spPr bwMode="auto">
          <a:xfrm>
            <a:off x="228600" y="1600200"/>
            <a:ext cx="4114800" cy="43195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defRPr/>
            </a:pPr>
            <a:r>
              <a:rPr lang="tr-TR" b="1" dirty="0" smtClean="0">
                <a:latin typeface="+mn-lt"/>
                <a:ea typeface="ＭＳ Ｐゴシック" pitchFamily="34" charset="-128"/>
              </a:rPr>
              <a:t>Gölgelerin Efendisi</a:t>
            </a:r>
            <a:endParaRPr lang="en-US" b="1" dirty="0" smtClean="0">
              <a:latin typeface="+mn-lt"/>
              <a:ea typeface="ＭＳ Ｐゴシック" pitchFamily="34" charset="-128"/>
            </a:endParaRPr>
          </a:p>
        </p:txBody>
      </p:sp>
      <p:sp>
        <p:nvSpPr>
          <p:cNvPr id="32771" name="Rectangle 4"/>
          <p:cNvSpPr>
            <a:spLocks noChangeArrowheads="1"/>
          </p:cNvSpPr>
          <p:nvPr/>
        </p:nvSpPr>
        <p:spPr bwMode="auto">
          <a:xfrm>
            <a:off x="3962400" y="2276475"/>
            <a:ext cx="4572000" cy="2917825"/>
          </a:xfrm>
          <a:prstGeom prst="rect">
            <a:avLst/>
          </a:prstGeom>
          <a:noFill/>
          <a:ln w="9525">
            <a:noFill/>
            <a:miter lim="800000"/>
            <a:headEnd/>
            <a:tailEnd/>
          </a:ln>
        </p:spPr>
        <p:txBody>
          <a:bodyPr>
            <a:spAutoFit/>
          </a:bodyPr>
          <a:lstStyle/>
          <a:p>
            <a:pPr>
              <a:spcBef>
                <a:spcPct val="20000"/>
              </a:spcBef>
            </a:pPr>
            <a:r>
              <a:rPr lang="tr-TR">
                <a:latin typeface="Calibri" pitchFamily="34" charset="0"/>
              </a:rPr>
              <a:t>Gölgelerin Efendisi (</a:t>
            </a:r>
            <a:r>
              <a:rPr lang="en-US">
                <a:latin typeface="Calibri" pitchFamily="34" charset="0"/>
              </a:rPr>
              <a:t>Shadow Master</a:t>
            </a:r>
            <a:r>
              <a:rPr lang="tr-TR">
                <a:latin typeface="Calibri" pitchFamily="34" charset="0"/>
              </a:rPr>
              <a:t>) ölmekte olan bir dünyadan gelen karanlık bir lorddur. Dinozor Kristallerini aramaktadır. Dinozor Kristalleri yeryüzündeki en güçlü kristallerdir ve Gölgelerin Efendisi onları karanlık güçlerini artırmak için kullanmak istemektedir.  Gölgelerin Efendisi Dinozor Kristallerini eline geçirebilirse, Aslan Krallığı korkunç, şeytani bir varlık tarafından yönetilecektir. </a:t>
            </a:r>
            <a:endParaRPr lang="en-US">
              <a:latin typeface="Calibri" pitchFamily="34" charset="0"/>
            </a:endParaRPr>
          </a:p>
          <a:p>
            <a:pPr>
              <a:spcBef>
                <a:spcPct val="20000"/>
              </a:spcBef>
            </a:pPr>
            <a:endParaRPr lang="en-US">
              <a:latin typeface="Calibri" pitchFamily="34" charset="0"/>
            </a:endParaRPr>
          </a:p>
        </p:txBody>
      </p:sp>
      <p:pic>
        <p:nvPicPr>
          <p:cNvPr id="32772" name="Picture 6" descr="\\jktsus01\RAC (E)\WALLS\PADDLE POP - Regional\2013\Creative\Character\Poses\Hires Poses\PNG\poster_a3_sm_020.png"/>
          <p:cNvPicPr>
            <a:picLocks noChangeAspect="1" noChangeArrowheads="1"/>
          </p:cNvPicPr>
          <p:nvPr/>
        </p:nvPicPr>
        <p:blipFill>
          <a:blip r:embed="rId3" cstate="print"/>
          <a:srcRect/>
          <a:stretch>
            <a:fillRect/>
          </a:stretch>
        </p:blipFill>
        <p:spPr bwMode="auto">
          <a:xfrm>
            <a:off x="152400" y="1371600"/>
            <a:ext cx="3657600"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2442</TotalTime>
  <Words>817</Words>
  <Application>Microsoft Office PowerPoint</Application>
  <PresentationFormat>Ekran Gösterisi (4:3)</PresentationFormat>
  <Paragraphs>72</Paragraphs>
  <Slides>18</Slides>
  <Notes>18</Notes>
  <HiddenSlides>0</HiddenSlides>
  <MMClips>0</MMClips>
  <ScaleCrop>false</ScaleCrop>
  <HeadingPairs>
    <vt:vector size="6" baseType="variant">
      <vt:variant>
        <vt:lpstr>Kullanılan Yazı Tipleri</vt:lpstr>
      </vt:variant>
      <vt:variant>
        <vt:i4>4</vt:i4>
      </vt:variant>
      <vt:variant>
        <vt:lpstr>Tema</vt:lpstr>
      </vt:variant>
      <vt:variant>
        <vt:i4>8</vt:i4>
      </vt:variant>
      <vt:variant>
        <vt:lpstr>Slayt Başlıkları</vt:lpstr>
      </vt:variant>
      <vt:variant>
        <vt:i4>18</vt:i4>
      </vt:variant>
    </vt:vector>
  </HeadingPairs>
  <TitlesOfParts>
    <vt:vector size="30" baseType="lpstr">
      <vt:lpstr>Arial</vt:lpstr>
      <vt:lpstr>MS PGothic</vt:lpstr>
      <vt:lpstr>Calibri</vt:lpstr>
      <vt:lpstr>Arial Black</vt:lpstr>
      <vt:lpstr>Office Theme</vt:lpstr>
      <vt:lpstr>Custom Design</vt:lpstr>
      <vt:lpstr>1_Custom Design</vt:lpstr>
      <vt:lpstr>2_Custom Design</vt:lpstr>
      <vt:lpstr>3_Custom Design</vt:lpstr>
      <vt:lpstr>4_Custom Design</vt:lpstr>
      <vt:lpstr>5_Custom Design</vt:lpstr>
      <vt:lpstr>6_Custom Design</vt:lpstr>
      <vt:lpstr>GAMA 2013 – KARAKTERLER</vt:lpstr>
      <vt:lpstr>Karakterler</vt:lpstr>
      <vt:lpstr>Aslan Max</vt:lpstr>
      <vt:lpstr>Leena</vt:lpstr>
      <vt:lpstr>Profesör Higgabottom</vt:lpstr>
      <vt:lpstr>Kara</vt:lpstr>
      <vt:lpstr>Twitch </vt:lpstr>
      <vt:lpstr>Spike</vt:lpstr>
      <vt:lpstr>Gölgelerin Efendisi</vt:lpstr>
      <vt:lpstr>Kraliçe Felina  </vt:lpstr>
      <vt:lpstr>Nikko </vt:lpstr>
      <vt:lpstr>Kral</vt:lpstr>
      <vt:lpstr>Vico</vt:lpstr>
      <vt:lpstr>Luci</vt:lpstr>
      <vt:lpstr>Miss T</vt:lpstr>
      <vt:lpstr>Ovi</vt:lpstr>
      <vt:lpstr>Trispike</vt:lpstr>
      <vt:lpstr>Skyhunter (Gökyüzü Avcıları)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Koh, Huiting</dc:creator>
  <cp:lastModifiedBy>Ceylan Özünel</cp:lastModifiedBy>
  <cp:revision>156</cp:revision>
  <dcterms:created xsi:type="dcterms:W3CDTF">2012-03-28T10:35:36Z</dcterms:created>
  <dcterms:modified xsi:type="dcterms:W3CDTF">2012-12-05T15:09:32Z</dcterms:modified>
</cp:coreProperties>
</file>