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FA6F3-F64B-4DF1-A38C-EF4FA1C38DF0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024A2-AF78-4A18-AD50-EF1788D525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73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024A2-AF78-4A18-AD50-EF1788D52559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7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514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16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45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795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63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530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55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66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9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20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9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C67B-5075-42FF-A307-676608366EBB}" type="datetimeFigureOut">
              <a:rPr lang="tr-TR" smtClean="0"/>
              <a:t>27.09.2016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7108-713E-4299-BD7B-93E280958A76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48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5580112" y="404664"/>
            <a:ext cx="216024" cy="64533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92D05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95536" y="5657671"/>
            <a:ext cx="5184576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tr-TR" sz="1200" b="1" dirty="0" smtClean="0">
              <a:solidFill>
                <a:prstClr val="white"/>
              </a:solidFill>
            </a:endParaRPr>
          </a:p>
          <a:p>
            <a:pPr algn="ctr"/>
            <a:r>
              <a:rPr lang="tr-TR" sz="12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tr-TR" sz="1200" b="1" dirty="0" smtClean="0">
                <a:solidFill>
                  <a:prstClr val="black"/>
                </a:solidFill>
              </a:rPr>
              <a:t> YÖNETMEN</a:t>
            </a:r>
            <a:r>
              <a:rPr lang="tr-TR" sz="1200" dirty="0" smtClean="0">
                <a:solidFill>
                  <a:prstClr val="black"/>
                </a:solidFill>
              </a:rPr>
              <a:t>:</a:t>
            </a:r>
            <a:r>
              <a:rPr lang="tr-TR" sz="1200" dirty="0" smtClean="0">
                <a:solidFill>
                  <a:prstClr val="white"/>
                </a:solidFill>
              </a:rPr>
              <a:t> PAUL VERHOEVEN</a:t>
            </a:r>
            <a:endParaRPr lang="tr-TR" sz="1000" b="1" dirty="0" smtClean="0">
              <a:solidFill>
                <a:prstClr val="white"/>
              </a:solidFill>
            </a:endParaRPr>
          </a:p>
          <a:p>
            <a:pPr algn="ctr"/>
            <a:r>
              <a:rPr lang="tr-TR" sz="1200" b="1" dirty="0" smtClean="0">
                <a:solidFill>
                  <a:prstClr val="black"/>
                </a:solidFill>
              </a:rPr>
              <a:t>OYUNCULAR:</a:t>
            </a:r>
            <a:r>
              <a:rPr lang="tr-TR" sz="1200" b="1" dirty="0" smtClean="0">
                <a:solidFill>
                  <a:prstClr val="white"/>
                </a:solidFill>
              </a:rPr>
              <a:t> ISABELLE HUPPERT, VİRGİNİE EFİRA, LAURENT LAFİTTE</a:t>
            </a:r>
            <a:endParaRPr lang="tr-TR" sz="1000" dirty="0" smtClean="0">
              <a:solidFill>
                <a:prstClr val="white"/>
              </a:solidFill>
            </a:endParaRPr>
          </a:p>
          <a:p>
            <a:pPr algn="ctr"/>
            <a:r>
              <a:rPr lang="tr-TR" sz="1200" b="1" dirty="0" smtClean="0">
                <a:solidFill>
                  <a:prstClr val="black"/>
                </a:solidFill>
              </a:rPr>
              <a:t>TÜR: </a:t>
            </a:r>
            <a:r>
              <a:rPr lang="tr-TR" sz="1200" b="1" dirty="0" smtClean="0">
                <a:solidFill>
                  <a:prstClr val="white"/>
                </a:solidFill>
              </a:rPr>
              <a:t>GERİLİM</a:t>
            </a:r>
          </a:p>
          <a:p>
            <a:pPr algn="ctr"/>
            <a:r>
              <a:rPr lang="tr-TR" sz="1200" b="1" dirty="0" smtClean="0">
                <a:solidFill>
                  <a:prstClr val="black"/>
                </a:solidFill>
              </a:rPr>
              <a:t>SÜRE</a:t>
            </a:r>
            <a:r>
              <a:rPr lang="tr-TR" sz="1200" b="1" dirty="0" smtClean="0">
                <a:solidFill>
                  <a:prstClr val="white"/>
                </a:solidFill>
              </a:rPr>
              <a:t>: 130 DAKİKA</a:t>
            </a:r>
            <a:endParaRPr lang="tr-TR" sz="1200" dirty="0" smtClean="0">
              <a:solidFill>
                <a:prstClr val="white"/>
              </a:solidFill>
            </a:endParaRPr>
          </a:p>
          <a:p>
            <a:pPr algn="ctr"/>
            <a:r>
              <a:rPr lang="tr-TR" sz="1200" b="1" dirty="0" smtClean="0">
                <a:solidFill>
                  <a:srgbClr val="FF0066"/>
                </a:solidFill>
              </a:rPr>
              <a:t>«TEMEL İÇGÜDÜ» </a:t>
            </a:r>
            <a:r>
              <a:rPr lang="tr-TR" sz="1200" b="1" dirty="0" smtClean="0">
                <a:solidFill>
                  <a:prstClr val="black"/>
                </a:solidFill>
              </a:rPr>
              <a:t>FİLMİNİN YÖNETMENİNDEN</a:t>
            </a:r>
            <a:endParaRPr lang="tr-TR" sz="1200" dirty="0">
              <a:solidFill>
                <a:prstClr val="white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 rot="16200000">
            <a:off x="-3025953" y="3436511"/>
            <a:ext cx="6453336" cy="38964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prstClr val="white"/>
                </a:solidFill>
              </a:rPr>
              <a:t>04 KASIM 2016 </a:t>
            </a:r>
            <a:endParaRPr lang="tr-TR" sz="1600" dirty="0">
              <a:solidFill>
                <a:prstClr val="white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0163" y="0"/>
            <a:ext cx="9144000" cy="4046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 smtClean="0">
                <a:solidFill>
                  <a:prstClr val="white"/>
                </a:solidFill>
              </a:rPr>
              <a:t>04 KASIM 2016 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5184576" cy="525658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4664"/>
            <a:ext cx="3347864" cy="381642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868144" y="4725144"/>
            <a:ext cx="324036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050" b="1" dirty="0" smtClean="0">
                <a:solidFill>
                  <a:srgbClr val="333333"/>
                </a:solidFill>
                <a:latin typeface="Arial Black" panose="020B0A04020102020204" pitchFamily="34" charset="0"/>
              </a:rPr>
              <a:t>O</a:t>
            </a:r>
            <a:r>
              <a:rPr lang="tr-TR" sz="1050" dirty="0" smtClean="0">
                <a:solidFill>
                  <a:srgbClr val="333333"/>
                </a:solidFill>
                <a:latin typeface="Arial"/>
              </a:rPr>
              <a:t> başarılı bir iş kadınıdır.</a:t>
            </a:r>
          </a:p>
          <a:p>
            <a:r>
              <a:rPr lang="tr-TR" sz="1050" dirty="0" smtClean="0">
                <a:solidFill>
                  <a:srgbClr val="333333"/>
                </a:solidFill>
                <a:latin typeface="Arial"/>
              </a:rPr>
              <a:t>Yalnız yaşamakta olduğu evinde gece maskeli bir adam tarafından tecavüze uğrar. Durumu polise anlatır fakat polisin yapabileceği bir şey olmadığını anlar. </a:t>
            </a:r>
            <a:r>
              <a:rPr lang="tr-TR" sz="1050" dirty="0" smtClean="0">
                <a:solidFill>
                  <a:srgbClr val="333333"/>
                </a:solidFill>
                <a:latin typeface="Arial"/>
              </a:rPr>
              <a:t>Yaşadığı olay sonrası gerilim dolu geceler yaşamaya başlamıştır.</a:t>
            </a:r>
          </a:p>
          <a:p>
            <a:r>
              <a:rPr lang="tr-TR" sz="1050" dirty="0" smtClean="0">
                <a:solidFill>
                  <a:srgbClr val="333333"/>
                </a:solidFill>
                <a:latin typeface="Arial"/>
              </a:rPr>
              <a:t>Evini </a:t>
            </a:r>
            <a:r>
              <a:rPr lang="tr-TR" sz="1050" dirty="0" smtClean="0">
                <a:solidFill>
                  <a:srgbClr val="333333"/>
                </a:solidFill>
                <a:latin typeface="Arial"/>
              </a:rPr>
              <a:t>ve işini bilen tüm </a:t>
            </a:r>
            <a:r>
              <a:rPr lang="tr-TR" sz="1050" dirty="0" smtClean="0">
                <a:solidFill>
                  <a:srgbClr val="333333"/>
                </a:solidFill>
                <a:latin typeface="Arial"/>
              </a:rPr>
              <a:t>ç</a:t>
            </a:r>
            <a:r>
              <a:rPr lang="tr-TR" sz="1050" dirty="0" smtClean="0">
                <a:solidFill>
                  <a:srgbClr val="333333"/>
                </a:solidFill>
                <a:latin typeface="Arial"/>
              </a:rPr>
              <a:t>evresinden şüphe etmektedir ve gizlice araştırmaya başlar.</a:t>
            </a:r>
          </a:p>
          <a:p>
            <a:r>
              <a:rPr lang="tr-TR" sz="1050" b="1" dirty="0" smtClean="0">
                <a:solidFill>
                  <a:srgbClr val="FF0000"/>
                </a:solidFill>
                <a:latin typeface="Arial"/>
              </a:rPr>
              <a:t>TEMEL </a:t>
            </a:r>
            <a:r>
              <a:rPr lang="tr-TR" sz="1050" b="1" dirty="0" smtClean="0">
                <a:solidFill>
                  <a:srgbClr val="FF0000"/>
                </a:solidFill>
                <a:latin typeface="Arial"/>
              </a:rPr>
              <a:t>İÇGÜDÜ</a:t>
            </a:r>
            <a:r>
              <a:rPr lang="tr-TR" sz="1050" dirty="0" smtClean="0">
                <a:solidFill>
                  <a:srgbClr val="333333"/>
                </a:solidFill>
                <a:latin typeface="Arial"/>
              </a:rPr>
              <a:t>’NÜN Yönetmeninden Gerilim ve heyecan dolu bir hikaye… </a:t>
            </a:r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val="25778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96</Words>
  <Application>Microsoft Office PowerPoint</Application>
  <PresentationFormat>Ekran Gösterisi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sibel</dc:creator>
  <cp:lastModifiedBy>ERSİN ŞEREMETLİ</cp:lastModifiedBy>
  <cp:revision>65</cp:revision>
  <dcterms:created xsi:type="dcterms:W3CDTF">2016-06-15T10:35:43Z</dcterms:created>
  <dcterms:modified xsi:type="dcterms:W3CDTF">2016-09-27T17:36:26Z</dcterms:modified>
</cp:coreProperties>
</file>