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864bd7d3-d926-40c9-8faf-b6bbf2c659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ARAS AYDIN-(EMRE)</a:t>
            </a:r>
            <a:endParaRPr lang="tr-TR" b="1" dirty="0"/>
          </a:p>
        </p:txBody>
      </p:sp>
      <p:pic>
        <p:nvPicPr>
          <p:cNvPr id="4" name="3 Resim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tr-TR" b="1" dirty="0" smtClean="0"/>
              <a:t>MELİS BABADAĞ-ZEYNEP</a:t>
            </a:r>
            <a:endParaRPr lang="tr-TR" b="1" dirty="0"/>
          </a:p>
        </p:txBody>
      </p:sp>
      <p:pic>
        <p:nvPicPr>
          <p:cNvPr id="4" name="3 Resim" descr="melis-babadag-frik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836712"/>
            <a:ext cx="4211961" cy="6021288"/>
          </a:xfrm>
          <a:prstGeom prst="rect">
            <a:avLst/>
          </a:prstGeom>
        </p:spPr>
      </p:pic>
      <p:pic>
        <p:nvPicPr>
          <p:cNvPr id="5" name="4 Resim" descr="ZQTGvQ2I.jpg"/>
          <p:cNvPicPr>
            <a:picLocks noChangeAspect="1"/>
          </p:cNvPicPr>
          <p:nvPr/>
        </p:nvPicPr>
        <p:blipFill>
          <a:blip r:embed="rId3" cstate="print"/>
          <a:srcRect r="7727"/>
          <a:stretch>
            <a:fillRect/>
          </a:stretch>
        </p:blipFill>
        <p:spPr>
          <a:xfrm>
            <a:off x="-1" y="836712"/>
            <a:ext cx="4932041" cy="60212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BALA ATABEK-BERNA</a:t>
            </a:r>
            <a:endParaRPr lang="tr-TR" b="1" dirty="0"/>
          </a:p>
        </p:txBody>
      </p:sp>
      <p:pic>
        <p:nvPicPr>
          <p:cNvPr id="4" name="3 Resim" descr="1112811.jpg"/>
          <p:cNvPicPr>
            <a:picLocks noChangeAspect="1"/>
          </p:cNvPicPr>
          <p:nvPr/>
        </p:nvPicPr>
        <p:blipFill>
          <a:blip r:embed="rId2" cstate="print"/>
          <a:srcRect l="21549" r="20970" b="1217"/>
          <a:stretch>
            <a:fillRect/>
          </a:stretch>
        </p:blipFill>
        <p:spPr>
          <a:xfrm>
            <a:off x="0" y="1268760"/>
            <a:ext cx="5292080" cy="5589240"/>
          </a:xfrm>
          <a:prstGeom prst="rect">
            <a:avLst/>
          </a:prstGeom>
        </p:spPr>
      </p:pic>
      <p:pic>
        <p:nvPicPr>
          <p:cNvPr id="5" name="4 Resim" descr="B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1268760"/>
            <a:ext cx="3810000" cy="55892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ŞAHANGİLLER OLARAK TANINAN İNTERNET FENOMENİ EMRAH ŞAHAN-EMRAH</a:t>
            </a:r>
            <a:endParaRPr lang="tr-TR" b="1" dirty="0"/>
          </a:p>
        </p:txBody>
      </p:sp>
      <p:pic>
        <p:nvPicPr>
          <p:cNvPr id="4" name="3 Resim" descr="EMRAH ŞAH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781952"/>
            <a:ext cx="4283968" cy="4887408"/>
          </a:xfrm>
          <a:prstGeom prst="rect">
            <a:avLst/>
          </a:prstGeom>
        </p:spPr>
      </p:pic>
      <p:pic>
        <p:nvPicPr>
          <p:cNvPr id="5" name="4 Resim" descr="13256262_1004347589602555_8312503107442673421_n.jpg"/>
          <p:cNvPicPr>
            <a:picLocks noChangeAspect="1"/>
          </p:cNvPicPr>
          <p:nvPr/>
        </p:nvPicPr>
        <p:blipFill>
          <a:blip r:embed="rId3" cstate="print"/>
          <a:srcRect r="12419"/>
          <a:stretch>
            <a:fillRect/>
          </a:stretch>
        </p:blipFill>
        <p:spPr>
          <a:xfrm>
            <a:off x="0" y="1844824"/>
            <a:ext cx="4860032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tr-TR" b="1" dirty="0" smtClean="0"/>
              <a:t>FİLMİN KONUSU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İstanbul’da </a:t>
            </a:r>
            <a:r>
              <a:rPr lang="tr-TR" dirty="0" smtClean="0"/>
              <a:t>yaşayan ve birbirilerini hiç </a:t>
            </a:r>
            <a:r>
              <a:rPr lang="tr-TR" dirty="0" smtClean="0"/>
              <a:t>tanımayan Emre </a:t>
            </a:r>
            <a:r>
              <a:rPr lang="tr-TR" dirty="0" smtClean="0"/>
              <a:t>ve Zeynep radyo çekilişinden kazandıkları tatil için Antalya’ya giderler. Her ikisi de birer arkadaşını alarak başladıkları tatilde kendilerini hem komik hem de eğlenceli olaylar zincirinin içinde bulurlar.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</Words>
  <Application>Microsoft Office PowerPoint</Application>
  <PresentationFormat>Ekran Gösterisi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Slayt 1</vt:lpstr>
      <vt:lpstr>ARAS AYDIN-(EMRE)</vt:lpstr>
      <vt:lpstr>MELİS BABADAĞ-ZEYNEP</vt:lpstr>
      <vt:lpstr>BALA ATABEK-BERNA</vt:lpstr>
      <vt:lpstr> ŞAHANGİLLER OLARAK TANINAN İNTERNET FENOMENİ EMRAH ŞAHAN-EMRAH</vt:lpstr>
      <vt:lpstr>FİLMİN KONUSU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Hakan</dc:creator>
  <cp:lastModifiedBy>Hakan</cp:lastModifiedBy>
  <cp:revision>5</cp:revision>
  <dcterms:created xsi:type="dcterms:W3CDTF">2016-05-30T11:52:34Z</dcterms:created>
  <dcterms:modified xsi:type="dcterms:W3CDTF">2016-05-30T12:39:42Z</dcterms:modified>
</cp:coreProperties>
</file>