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6"/>
  </p:notesMasterIdLst>
  <p:sldIdLst>
    <p:sldId id="256" r:id="rId2"/>
    <p:sldId id="257" r:id="rId3"/>
    <p:sldId id="258" r:id="rId4"/>
    <p:sldId id="275" r:id="rId5"/>
    <p:sldId id="259" r:id="rId6"/>
    <p:sldId id="260" r:id="rId7"/>
    <p:sldId id="261" r:id="rId8"/>
    <p:sldId id="262" r:id="rId9"/>
    <p:sldId id="263" r:id="rId10"/>
    <p:sldId id="264" r:id="rId11"/>
    <p:sldId id="266" r:id="rId12"/>
    <p:sldId id="265" r:id="rId13"/>
    <p:sldId id="267" r:id="rId14"/>
    <p:sldId id="276"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07" autoAdjust="0"/>
  </p:normalViewPr>
  <p:slideViewPr>
    <p:cSldViewPr>
      <p:cViewPr>
        <p:scale>
          <a:sx n="70" d="100"/>
          <a:sy n="70" d="100"/>
        </p:scale>
        <p:origin x="-136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83A5EC-9BBF-41A1-B0C5-D214916C4DDF}" type="datetimeFigureOut">
              <a:rPr lang="tr-TR" smtClean="0"/>
              <a:pPr/>
              <a:t>20.02.2014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82346-C35F-4A09-87C4-3E74A8C02B53}" type="slidenum">
              <a:rPr lang="tr-TR" smtClean="0"/>
              <a:pPr/>
              <a:t>‹#›</a:t>
            </a:fld>
            <a:endParaRPr lang="tr-TR"/>
          </a:p>
        </p:txBody>
      </p:sp>
    </p:spTree>
    <p:extLst>
      <p:ext uri="{BB962C8B-B14F-4D97-AF65-F5344CB8AC3E}">
        <p14:creationId xmlns:p14="http://schemas.microsoft.com/office/powerpoint/2010/main" val="420595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882346-C35F-4A09-87C4-3E74A8C02B53}" type="slidenum">
              <a:rPr lang="tr-TR" smtClean="0"/>
              <a:pPr/>
              <a:t>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20.02.2014</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20.02.2014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20.02.2014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20.02.2014</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20.02.2014</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20.02.2014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20.02.2014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20.02.2014</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20.02.2014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20.02.2014</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20.02.2014</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20.02.2014</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84000"/>
          </a:blip>
          <a:srcRect/>
          <a:tile tx="0" ty="0" sx="100000" sy="100000" flip="none" algn="tl"/>
        </a:blipFill>
        <a:effectLst/>
      </p:bgPr>
    </p:bg>
    <p:spTree>
      <p:nvGrpSpPr>
        <p:cNvPr id="1" name=""/>
        <p:cNvGrpSpPr/>
        <p:nvPr/>
      </p:nvGrpSpPr>
      <p:grpSpPr>
        <a:xfrm>
          <a:off x="0" y="0"/>
          <a:ext cx="0" cy="0"/>
          <a:chOff x="0" y="0"/>
          <a:chExt cx="0" cy="0"/>
        </a:xfrm>
      </p:grpSpPr>
      <p:pic>
        <p:nvPicPr>
          <p:cNvPr id="5" name="4 Resim" descr="LOGO-BEYAZ.jpg"/>
          <p:cNvPicPr>
            <a:picLocks noChangeAspect="1"/>
          </p:cNvPicPr>
          <p:nvPr/>
        </p:nvPicPr>
        <p:blipFill>
          <a:blip r:embed="rId3" cstate="print"/>
          <a:stretch>
            <a:fillRect/>
          </a:stretch>
        </p:blipFill>
        <p:spPr>
          <a:xfrm>
            <a:off x="2285984" y="1714488"/>
            <a:ext cx="5911212" cy="3205696"/>
          </a:xfrm>
          <a:prstGeom prst="rect">
            <a:avLst/>
          </a:prstGeom>
        </p:spPr>
      </p:pic>
      <p:pic>
        <p:nvPicPr>
          <p:cNvPr id="6" name="5 Resim" descr="Adal_logo.jpg"/>
          <p:cNvPicPr>
            <a:picLocks noChangeAspect="1"/>
          </p:cNvPicPr>
          <p:nvPr/>
        </p:nvPicPr>
        <p:blipFill>
          <a:blip r:embed="rId4" cstate="print"/>
          <a:stretch>
            <a:fillRect/>
          </a:stretch>
        </p:blipFill>
        <p:spPr>
          <a:xfrm>
            <a:off x="4786314" y="6072206"/>
            <a:ext cx="1143008" cy="571504"/>
          </a:xfrm>
          <a:prstGeom prst="rect">
            <a:avLst/>
          </a:prstGeom>
        </p:spPr>
      </p:pic>
      <p:sp>
        <p:nvSpPr>
          <p:cNvPr id="8" name="7 Dikdörtgen"/>
          <p:cNvSpPr/>
          <p:nvPr/>
        </p:nvSpPr>
        <p:spPr>
          <a:xfrm>
            <a:off x="3857620" y="5500702"/>
            <a:ext cx="3071834" cy="58477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200" b="1" cap="none" spc="0" dirty="0" smtClean="0">
                <a:ln/>
                <a:solidFill>
                  <a:schemeClr val="accent3"/>
                </a:solidFill>
                <a:effectLst/>
                <a:latin typeface="Blackadder ITC" pitchFamily="82" charset="0"/>
              </a:rPr>
              <a:t>Sinema Filmi</a:t>
            </a:r>
            <a:endParaRPr lang="tr-TR" sz="3200" b="1" cap="none" spc="0" dirty="0">
              <a:ln/>
              <a:solidFill>
                <a:schemeClr val="accent3"/>
              </a:solidFill>
              <a:effectLst/>
              <a:latin typeface="Blackadder ITC"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143108" y="428604"/>
            <a:ext cx="4929222"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400" b="1" dirty="0" smtClean="0">
                <a:ln/>
                <a:solidFill>
                  <a:schemeClr val="accent3"/>
                </a:solidFill>
                <a:latin typeface="Blackadder ITC" pitchFamily="82" charset="0"/>
              </a:rPr>
              <a:t>Konuk Oyuncular</a:t>
            </a:r>
          </a:p>
        </p:txBody>
      </p:sp>
      <p:pic>
        <p:nvPicPr>
          <p:cNvPr id="5" name="4 Resim" descr="PERİHAN-SAVAŞ-1-e1357499447794.jpg"/>
          <p:cNvPicPr>
            <a:picLocks noChangeAspect="1"/>
          </p:cNvPicPr>
          <p:nvPr/>
        </p:nvPicPr>
        <p:blipFill>
          <a:blip r:embed="rId2"/>
          <a:stretch>
            <a:fillRect/>
          </a:stretch>
        </p:blipFill>
        <p:spPr>
          <a:xfrm>
            <a:off x="1071538" y="1142984"/>
            <a:ext cx="2928958" cy="2541302"/>
          </a:xfrm>
          <a:prstGeom prst="rect">
            <a:avLst/>
          </a:prstGeom>
        </p:spPr>
      </p:pic>
      <p:pic>
        <p:nvPicPr>
          <p:cNvPr id="6" name="5 Resim" descr="sinan-bengier.jpg"/>
          <p:cNvPicPr>
            <a:picLocks noChangeAspect="1"/>
          </p:cNvPicPr>
          <p:nvPr/>
        </p:nvPicPr>
        <p:blipFill>
          <a:blip r:embed="rId3"/>
          <a:stretch>
            <a:fillRect/>
          </a:stretch>
        </p:blipFill>
        <p:spPr>
          <a:xfrm>
            <a:off x="5715008" y="1142984"/>
            <a:ext cx="2478088" cy="2615396"/>
          </a:xfrm>
          <a:prstGeom prst="rect">
            <a:avLst/>
          </a:prstGeom>
        </p:spPr>
      </p:pic>
      <p:pic>
        <p:nvPicPr>
          <p:cNvPr id="7" name="6 Resim" descr="zihni-goktay_103667.jpg"/>
          <p:cNvPicPr>
            <a:picLocks noChangeAspect="1"/>
          </p:cNvPicPr>
          <p:nvPr/>
        </p:nvPicPr>
        <p:blipFill>
          <a:blip r:embed="rId4"/>
          <a:stretch>
            <a:fillRect/>
          </a:stretch>
        </p:blipFill>
        <p:spPr>
          <a:xfrm>
            <a:off x="3357554" y="3857628"/>
            <a:ext cx="2690712" cy="2214578"/>
          </a:xfrm>
          <a:prstGeom prst="rect">
            <a:avLst/>
          </a:prstGeom>
        </p:spPr>
      </p:pic>
      <p:sp>
        <p:nvSpPr>
          <p:cNvPr id="8" name="7 Metin kutusu"/>
          <p:cNvSpPr txBox="1"/>
          <p:nvPr/>
        </p:nvSpPr>
        <p:spPr>
          <a:xfrm>
            <a:off x="1500166" y="3714752"/>
            <a:ext cx="1928826"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Perihan Savaş</a:t>
            </a:r>
            <a:endParaRPr lang="tr-TR" b="1" dirty="0">
              <a:latin typeface="Times New Roman" pitchFamily="18" charset="0"/>
              <a:cs typeface="Times New Roman" pitchFamily="18" charset="0"/>
            </a:endParaRPr>
          </a:p>
        </p:txBody>
      </p:sp>
      <p:sp>
        <p:nvSpPr>
          <p:cNvPr id="9" name="8 Metin kutusu"/>
          <p:cNvSpPr txBox="1"/>
          <p:nvPr/>
        </p:nvSpPr>
        <p:spPr>
          <a:xfrm>
            <a:off x="6072198" y="3786190"/>
            <a:ext cx="1928826"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Sinan </a:t>
            </a:r>
            <a:r>
              <a:rPr lang="tr-TR" b="1" dirty="0" err="1" smtClean="0">
                <a:latin typeface="Times New Roman" pitchFamily="18" charset="0"/>
                <a:cs typeface="Times New Roman" pitchFamily="18" charset="0"/>
              </a:rPr>
              <a:t>Bengier</a:t>
            </a:r>
            <a:endParaRPr lang="tr-TR" b="1" dirty="0">
              <a:latin typeface="Times New Roman" pitchFamily="18" charset="0"/>
              <a:cs typeface="Times New Roman" pitchFamily="18" charset="0"/>
            </a:endParaRPr>
          </a:p>
        </p:txBody>
      </p:sp>
      <p:sp>
        <p:nvSpPr>
          <p:cNvPr id="10" name="9 Metin kutusu"/>
          <p:cNvSpPr txBox="1"/>
          <p:nvPr/>
        </p:nvSpPr>
        <p:spPr>
          <a:xfrm>
            <a:off x="4000496" y="6143644"/>
            <a:ext cx="1928826"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Zihni </a:t>
            </a:r>
            <a:r>
              <a:rPr lang="tr-TR" b="1" dirty="0" err="1" smtClean="0">
                <a:latin typeface="Times New Roman" pitchFamily="18" charset="0"/>
                <a:cs typeface="Times New Roman" pitchFamily="18" charset="0"/>
              </a:rPr>
              <a:t>Göktay</a:t>
            </a:r>
            <a:endParaRPr lang="tr-T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71472" y="1071546"/>
            <a:ext cx="3714776" cy="64633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600" b="1" dirty="0" smtClean="0">
                <a:ln/>
                <a:solidFill>
                  <a:schemeClr val="accent3"/>
                </a:solidFill>
                <a:latin typeface="Blackadder ITC" pitchFamily="82" charset="0"/>
              </a:rPr>
              <a:t>Aram </a:t>
            </a:r>
            <a:r>
              <a:rPr lang="tr-TR" sz="3600" b="1" dirty="0" err="1" smtClean="0">
                <a:ln/>
                <a:solidFill>
                  <a:schemeClr val="accent3"/>
                </a:solidFill>
                <a:latin typeface="Blackadder ITC" pitchFamily="82" charset="0"/>
              </a:rPr>
              <a:t>Gülyüz</a:t>
            </a:r>
            <a:endParaRPr lang="tr-TR" sz="3600" b="1" dirty="0" smtClean="0">
              <a:ln/>
              <a:solidFill>
                <a:schemeClr val="accent3"/>
              </a:solidFill>
              <a:latin typeface="Blackadder ITC" pitchFamily="82" charset="0"/>
            </a:endParaRPr>
          </a:p>
        </p:txBody>
      </p:sp>
      <p:sp>
        <p:nvSpPr>
          <p:cNvPr id="5" name="4 Dikdörtgen"/>
          <p:cNvSpPr/>
          <p:nvPr/>
        </p:nvSpPr>
        <p:spPr>
          <a:xfrm>
            <a:off x="0" y="571480"/>
            <a:ext cx="4929222" cy="5232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800" b="1" dirty="0" smtClean="0">
                <a:ln/>
                <a:solidFill>
                  <a:schemeClr val="accent3"/>
                </a:solidFill>
                <a:latin typeface="Blackadder ITC" pitchFamily="82" charset="0"/>
              </a:rPr>
              <a:t>Yönetmen</a:t>
            </a:r>
          </a:p>
        </p:txBody>
      </p:sp>
      <p:sp>
        <p:nvSpPr>
          <p:cNvPr id="8" name="7 Metin kutusu"/>
          <p:cNvSpPr txBox="1"/>
          <p:nvPr/>
        </p:nvSpPr>
        <p:spPr>
          <a:xfrm>
            <a:off x="642910" y="1785926"/>
            <a:ext cx="3643338" cy="4901342"/>
          </a:xfrm>
          <a:prstGeom prst="rect">
            <a:avLst/>
          </a:prstGeom>
          <a:noFill/>
        </p:spPr>
        <p:txBody>
          <a:bodyPr wrap="square" rtlCol="0">
            <a:spAutoFit/>
          </a:bodyPr>
          <a:lstStyle/>
          <a:p>
            <a:r>
              <a:rPr lang="tr-TR" sz="1250" b="1" dirty="0" smtClean="0">
                <a:latin typeface="Times New Roman" pitchFamily="18" charset="0"/>
                <a:cs typeface="Times New Roman" pitchFamily="18" charset="0"/>
              </a:rPr>
              <a:t>Aram </a:t>
            </a:r>
            <a:r>
              <a:rPr lang="tr-TR" sz="1250" b="1" dirty="0" err="1" smtClean="0">
                <a:latin typeface="Times New Roman" pitchFamily="18" charset="0"/>
                <a:cs typeface="Times New Roman" pitchFamily="18" charset="0"/>
              </a:rPr>
              <a:t>Gülyüz</a:t>
            </a:r>
            <a:r>
              <a:rPr lang="tr-TR" sz="1250" b="1" dirty="0" smtClean="0">
                <a:latin typeface="Times New Roman" pitchFamily="18" charset="0"/>
                <a:cs typeface="Times New Roman" pitchFamily="18" charset="0"/>
              </a:rPr>
              <a:t>, 13 Nisan 1931 tarihinde İstanbul’da  doğmuştur. </a:t>
            </a:r>
          </a:p>
          <a:p>
            <a:endParaRPr lang="tr-TR" sz="1250" b="1"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Gençken ne sinemaya girmeyi ne de yönetmen olmayı düşünen </a:t>
            </a:r>
            <a:r>
              <a:rPr lang="tr-TR" sz="1250" b="1" dirty="0" err="1" smtClean="0">
                <a:latin typeface="Times New Roman" pitchFamily="18" charset="0"/>
                <a:cs typeface="Times New Roman" pitchFamily="18" charset="0"/>
              </a:rPr>
              <a:t>Gülyüz</a:t>
            </a:r>
            <a:r>
              <a:rPr lang="tr-TR" sz="1250" b="1" dirty="0" smtClean="0">
                <a:latin typeface="Times New Roman" pitchFamily="18" charset="0"/>
                <a:cs typeface="Times New Roman" pitchFamily="18" charset="0"/>
              </a:rPr>
              <a:t>, koleji bitirdikten sonra İngiltere’ye gitmiştir. Kore savaşı sırasında Türkiye’ye dönüp savaşa giden </a:t>
            </a:r>
            <a:r>
              <a:rPr lang="tr-TR" sz="1250" b="1" dirty="0" err="1" smtClean="0">
                <a:latin typeface="Times New Roman" pitchFamily="18" charset="0"/>
                <a:cs typeface="Times New Roman" pitchFamily="18" charset="0"/>
              </a:rPr>
              <a:t>Gülyüz’ün</a:t>
            </a:r>
            <a:r>
              <a:rPr lang="tr-TR" sz="1250" b="1" dirty="0" smtClean="0">
                <a:latin typeface="Times New Roman" pitchFamily="18" charset="0"/>
                <a:cs typeface="Times New Roman" pitchFamily="18" charset="0"/>
              </a:rPr>
              <a:t> kaderi Halit </a:t>
            </a:r>
            <a:r>
              <a:rPr lang="tr-TR" sz="1250" b="1" dirty="0" err="1" smtClean="0">
                <a:latin typeface="Times New Roman" pitchFamily="18" charset="0"/>
                <a:cs typeface="Times New Roman" pitchFamily="18" charset="0"/>
              </a:rPr>
              <a:t>Refiğ</a:t>
            </a:r>
            <a:r>
              <a:rPr lang="tr-TR" sz="1250" b="1" dirty="0" smtClean="0">
                <a:latin typeface="Times New Roman" pitchFamily="18" charset="0"/>
                <a:cs typeface="Times New Roman" pitchFamily="18" charset="0"/>
              </a:rPr>
              <a:t> ile aynı çadıra düşmesiyle değişmiştir.</a:t>
            </a:r>
          </a:p>
          <a:p>
            <a:endParaRPr lang="tr-TR" sz="1250" b="1"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1958 yılından beri Türk sinemasına 139 adet film çeken Aram </a:t>
            </a:r>
            <a:r>
              <a:rPr lang="tr-TR" sz="1250" b="1" dirty="0" err="1" smtClean="0">
                <a:latin typeface="Times New Roman" pitchFamily="18" charset="0"/>
                <a:cs typeface="Times New Roman" pitchFamily="18" charset="0"/>
              </a:rPr>
              <a:t>Gülyüz’ün</a:t>
            </a:r>
            <a:r>
              <a:rPr lang="tr-TR" sz="1250" b="1" dirty="0" smtClean="0">
                <a:latin typeface="Times New Roman" pitchFamily="18" charset="0"/>
                <a:cs typeface="Times New Roman" pitchFamily="18" charset="0"/>
              </a:rPr>
              <a:t> 140. sinema projesi ‘Zaman Makinesi 1973’tür. </a:t>
            </a:r>
          </a:p>
          <a:p>
            <a:endParaRPr lang="tr-TR" sz="1250" b="1"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Sadri Alışık, Ayhan Işık, Ajda </a:t>
            </a:r>
            <a:r>
              <a:rPr lang="tr-TR" sz="1250" b="1" dirty="0" err="1" smtClean="0">
                <a:latin typeface="Times New Roman" pitchFamily="18" charset="0"/>
                <a:cs typeface="Times New Roman" pitchFamily="18" charset="0"/>
              </a:rPr>
              <a:t>Pekkan</a:t>
            </a:r>
            <a:r>
              <a:rPr lang="tr-TR" sz="1250" b="1" dirty="0" smtClean="0">
                <a:latin typeface="Times New Roman" pitchFamily="18" charset="0"/>
                <a:cs typeface="Times New Roman" pitchFamily="18" charset="0"/>
              </a:rPr>
              <a:t>, Metin Akpınar, Türkan </a:t>
            </a:r>
            <a:r>
              <a:rPr lang="tr-TR" sz="1250" b="1" dirty="0" err="1" smtClean="0">
                <a:latin typeface="Times New Roman" pitchFamily="18" charset="0"/>
                <a:cs typeface="Times New Roman" pitchFamily="18" charset="0"/>
              </a:rPr>
              <a:t>Şoray</a:t>
            </a:r>
            <a:r>
              <a:rPr lang="tr-TR" sz="1250" b="1" dirty="0" smtClean="0">
                <a:latin typeface="Times New Roman" pitchFamily="18" charset="0"/>
                <a:cs typeface="Times New Roman" pitchFamily="18" charset="0"/>
              </a:rPr>
              <a:t> gibi Yeşilçam’a damgasını vurmuş tüm aktörler ve </a:t>
            </a:r>
            <a:r>
              <a:rPr lang="tr-TR" sz="1250" b="1" dirty="0" err="1" smtClean="0">
                <a:latin typeface="Times New Roman" pitchFamily="18" charset="0"/>
                <a:cs typeface="Times New Roman" pitchFamily="18" charset="0"/>
              </a:rPr>
              <a:t>aktirislerle</a:t>
            </a:r>
            <a:r>
              <a:rPr lang="tr-TR" sz="1250" b="1" dirty="0" smtClean="0">
                <a:latin typeface="Times New Roman" pitchFamily="18" charset="0"/>
                <a:cs typeface="Times New Roman" pitchFamily="18" charset="0"/>
              </a:rPr>
              <a:t> çalışan Aram </a:t>
            </a:r>
            <a:r>
              <a:rPr lang="tr-TR" sz="1250" b="1" dirty="0" err="1" smtClean="0">
                <a:latin typeface="Times New Roman" pitchFamily="18" charset="0"/>
                <a:cs typeface="Times New Roman" pitchFamily="18" charset="0"/>
              </a:rPr>
              <a:t>Gülyüz</a:t>
            </a:r>
            <a:r>
              <a:rPr lang="tr-TR" sz="1250" b="1" dirty="0" smtClean="0">
                <a:latin typeface="Times New Roman" pitchFamily="18" charset="0"/>
                <a:cs typeface="Times New Roman" pitchFamily="18" charset="0"/>
              </a:rPr>
              <a:t>, televizyonda da Tatlı Kaçıklar, Yasemince gibi projelerle sanatını hiç durmadan devam ettirmiştir.</a:t>
            </a:r>
          </a:p>
          <a:p>
            <a:endParaRPr lang="tr-TR" sz="1250" b="1"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Bir çok Ayşegül filmi çeken Aram </a:t>
            </a:r>
            <a:r>
              <a:rPr lang="tr-TR" sz="1250" b="1" dirty="0" err="1" smtClean="0">
                <a:latin typeface="Times New Roman" pitchFamily="18" charset="0"/>
                <a:cs typeface="Times New Roman" pitchFamily="18" charset="0"/>
              </a:rPr>
              <a:t>Gülyüz</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Red</a:t>
            </a:r>
            <a:r>
              <a:rPr lang="tr-TR" sz="1250" b="1" dirty="0" smtClean="0">
                <a:latin typeface="Times New Roman" pitchFamily="18" charset="0"/>
                <a:cs typeface="Times New Roman" pitchFamily="18" charset="0"/>
              </a:rPr>
              <a:t> Kit çizgi romanını dünyada sinemaya uyarlayan ilk yönetmendir.</a:t>
            </a:r>
          </a:p>
          <a:p>
            <a:endParaRPr lang="tr-TR" sz="1250" b="1" dirty="0">
              <a:latin typeface="Times New Roman" pitchFamily="18" charset="0"/>
              <a:cs typeface="Times New Roman" pitchFamily="18" charset="0"/>
            </a:endParaRPr>
          </a:p>
        </p:txBody>
      </p:sp>
      <p:sp>
        <p:nvSpPr>
          <p:cNvPr id="9" name="8 Dikdörtgen"/>
          <p:cNvSpPr/>
          <p:nvPr/>
        </p:nvSpPr>
        <p:spPr>
          <a:xfrm>
            <a:off x="4500562" y="500042"/>
            <a:ext cx="3929090" cy="5232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800" b="1" dirty="0" smtClean="0">
                <a:ln/>
                <a:solidFill>
                  <a:schemeClr val="accent3"/>
                </a:solidFill>
                <a:latin typeface="Blackadder ITC" pitchFamily="82" charset="0"/>
              </a:rPr>
              <a:t>Yazan &amp; </a:t>
            </a:r>
            <a:r>
              <a:rPr lang="tr-TR" sz="2800" b="1" dirty="0" err="1" smtClean="0">
                <a:ln/>
                <a:solidFill>
                  <a:schemeClr val="accent3"/>
                </a:solidFill>
                <a:latin typeface="Blackadder ITC" pitchFamily="82" charset="0"/>
              </a:rPr>
              <a:t>Creating</a:t>
            </a:r>
            <a:r>
              <a:rPr lang="tr-TR" sz="2800" b="1" dirty="0" smtClean="0">
                <a:ln/>
                <a:solidFill>
                  <a:schemeClr val="accent3"/>
                </a:solidFill>
                <a:latin typeface="Blackadder ITC" pitchFamily="82" charset="0"/>
              </a:rPr>
              <a:t> </a:t>
            </a:r>
            <a:r>
              <a:rPr lang="tr-TR" sz="2800" b="1" dirty="0" err="1" smtClean="0">
                <a:ln/>
                <a:solidFill>
                  <a:schemeClr val="accent3"/>
                </a:solidFill>
                <a:latin typeface="Blackadder ITC" pitchFamily="82" charset="0"/>
              </a:rPr>
              <a:t>By</a:t>
            </a:r>
            <a:endParaRPr lang="tr-TR" sz="2800" b="1" dirty="0" smtClean="0">
              <a:ln/>
              <a:solidFill>
                <a:schemeClr val="accent3"/>
              </a:solidFill>
              <a:latin typeface="Blackadder ITC" pitchFamily="82" charset="0"/>
            </a:endParaRPr>
          </a:p>
        </p:txBody>
      </p:sp>
      <p:sp>
        <p:nvSpPr>
          <p:cNvPr id="10" name="9 Dikdörtgen"/>
          <p:cNvSpPr/>
          <p:nvPr/>
        </p:nvSpPr>
        <p:spPr>
          <a:xfrm>
            <a:off x="4643438" y="1071546"/>
            <a:ext cx="3714776" cy="64633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600" b="1" dirty="0" smtClean="0">
                <a:ln/>
                <a:solidFill>
                  <a:schemeClr val="accent3"/>
                </a:solidFill>
                <a:latin typeface="Blackadder ITC" pitchFamily="82" charset="0"/>
              </a:rPr>
              <a:t>Kemal Kenan Ergen</a:t>
            </a:r>
          </a:p>
        </p:txBody>
      </p:sp>
      <p:sp>
        <p:nvSpPr>
          <p:cNvPr id="12" name="11 Metin kutusu"/>
          <p:cNvSpPr txBox="1"/>
          <p:nvPr/>
        </p:nvSpPr>
        <p:spPr>
          <a:xfrm>
            <a:off x="4714876" y="1785926"/>
            <a:ext cx="3643338" cy="4708981"/>
          </a:xfrm>
          <a:prstGeom prst="rect">
            <a:avLst/>
          </a:prstGeom>
          <a:noFill/>
        </p:spPr>
        <p:txBody>
          <a:bodyPr wrap="square" rtlCol="0">
            <a:spAutoFit/>
          </a:bodyPr>
          <a:lstStyle/>
          <a:p>
            <a:r>
              <a:rPr lang="tr-TR" sz="1250" b="1" dirty="0" smtClean="0">
                <a:latin typeface="Times New Roman" pitchFamily="18" charset="0"/>
                <a:cs typeface="Times New Roman" pitchFamily="18" charset="0"/>
              </a:rPr>
              <a:t>Türk Mizahının en önemli kalemlerinden biri olan Kemal Kenan Ergen, yazarlık hayatına mizah dergileri ile başlamıştır. </a:t>
            </a:r>
          </a:p>
          <a:p>
            <a:endParaRPr lang="tr-TR" sz="1250" b="1"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Gırgır, Limon, Nankör, Deli, L Manyak,  </a:t>
            </a:r>
            <a:r>
              <a:rPr lang="tr-TR" sz="1250" b="1" dirty="0" err="1" smtClean="0">
                <a:latin typeface="Times New Roman" pitchFamily="18" charset="0"/>
                <a:cs typeface="Times New Roman" pitchFamily="18" charset="0"/>
              </a:rPr>
              <a:t>Leman</a:t>
            </a:r>
            <a:r>
              <a:rPr lang="tr-TR" sz="1250" b="1" dirty="0" smtClean="0">
                <a:latin typeface="Times New Roman" pitchFamily="18" charset="0"/>
                <a:cs typeface="Times New Roman" pitchFamily="18" charset="0"/>
              </a:rPr>
              <a:t> ve </a:t>
            </a:r>
            <a:r>
              <a:rPr lang="tr-TR" sz="1250" b="1" dirty="0" err="1" smtClean="0">
                <a:latin typeface="Times New Roman" pitchFamily="18" charset="0"/>
                <a:cs typeface="Times New Roman" pitchFamily="18" charset="0"/>
              </a:rPr>
              <a:t>Lombak</a:t>
            </a:r>
            <a:r>
              <a:rPr lang="tr-TR" sz="1250" b="1" dirty="0" smtClean="0">
                <a:latin typeface="Times New Roman" pitchFamily="18" charset="0"/>
                <a:cs typeface="Times New Roman" pitchFamily="18" charset="0"/>
              </a:rPr>
              <a:t> gibi dergilerde uzun yıllar çalıştıktan sonra televizyon ve sinema dünyasında mizahını sergilemiştir. </a:t>
            </a:r>
          </a:p>
          <a:p>
            <a:r>
              <a:rPr lang="tr-TR" sz="1250" b="1" dirty="0" smtClean="0">
                <a:latin typeface="Times New Roman" pitchFamily="18" charset="0"/>
                <a:cs typeface="Times New Roman" pitchFamily="18" charset="0"/>
              </a:rPr>
              <a:t> </a:t>
            </a:r>
          </a:p>
          <a:p>
            <a:r>
              <a:rPr lang="tr-TR" sz="1250" b="1" dirty="0" smtClean="0">
                <a:latin typeface="Times New Roman" pitchFamily="18" charset="0"/>
                <a:cs typeface="Times New Roman" pitchFamily="18" charset="0"/>
              </a:rPr>
              <a:t>Kim Bunlar, Zeki Metince, Karambol, Yasemince, Tatlı Kaçıklar ve Alemin Kıralı dizileri ile uzun yıllar televizyon izleyicisini güldürmeyi başarmıştır.</a:t>
            </a:r>
          </a:p>
          <a:p>
            <a:endParaRPr lang="tr-TR" sz="1250" b="1"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Kemal Kenan Ergen’in milyonlar tarafından izlenen sinema filmleri ise; Kahpe Bizans (senaryo), </a:t>
            </a:r>
            <a:r>
              <a:rPr lang="tr-TR" sz="1250" b="1" dirty="0" err="1" smtClean="0">
                <a:latin typeface="Times New Roman" pitchFamily="18" charset="0"/>
                <a:cs typeface="Times New Roman" pitchFamily="18" charset="0"/>
              </a:rPr>
              <a:t>Ömerçip</a:t>
            </a:r>
            <a:r>
              <a:rPr lang="tr-TR" sz="1250" b="1" dirty="0" smtClean="0">
                <a:latin typeface="Times New Roman" pitchFamily="18" charset="0"/>
                <a:cs typeface="Times New Roman" pitchFamily="18" charset="0"/>
              </a:rPr>
              <a:t> (senarist), </a:t>
            </a:r>
            <a:r>
              <a:rPr lang="tr-TR" sz="1250" b="1" dirty="0" err="1" smtClean="0">
                <a:latin typeface="Times New Roman" pitchFamily="18" charset="0"/>
                <a:cs typeface="Times New Roman" pitchFamily="18" charset="0"/>
              </a:rPr>
              <a:t>Herşey</a:t>
            </a:r>
            <a:r>
              <a:rPr lang="tr-TR" sz="1250" b="1" dirty="0" smtClean="0">
                <a:latin typeface="Times New Roman" pitchFamily="18" charset="0"/>
                <a:cs typeface="Times New Roman" pitchFamily="18" charset="0"/>
              </a:rPr>
              <a:t> Çok Güzel Olacak (özgün hikaye), </a:t>
            </a:r>
            <a:r>
              <a:rPr lang="tr-TR" sz="1250" b="1" dirty="0" err="1" smtClean="0">
                <a:latin typeface="Times New Roman" pitchFamily="18" charset="0"/>
                <a:cs typeface="Times New Roman" pitchFamily="18" charset="0"/>
              </a:rPr>
              <a:t>Hababam</a:t>
            </a:r>
            <a:r>
              <a:rPr lang="tr-TR" sz="1250" b="1" dirty="0" smtClean="0">
                <a:latin typeface="Times New Roman" pitchFamily="18" charset="0"/>
                <a:cs typeface="Times New Roman" pitchFamily="18" charset="0"/>
              </a:rPr>
              <a:t> Sınıfı Merhaba (senarist), </a:t>
            </a:r>
            <a:r>
              <a:rPr lang="tr-TR" sz="1250" b="1" dirty="0" err="1" smtClean="0">
                <a:latin typeface="Times New Roman" pitchFamily="18" charset="0"/>
                <a:cs typeface="Times New Roman" pitchFamily="18" charset="0"/>
              </a:rPr>
              <a:t>Hababam</a:t>
            </a:r>
            <a:r>
              <a:rPr lang="tr-TR" sz="1250" b="1" dirty="0" smtClean="0">
                <a:latin typeface="Times New Roman" pitchFamily="18" charset="0"/>
                <a:cs typeface="Times New Roman" pitchFamily="18" charset="0"/>
              </a:rPr>
              <a:t> Sınıfı Askerde (senarist), </a:t>
            </a:r>
            <a:r>
              <a:rPr lang="tr-TR" sz="1250" b="1" dirty="0" err="1" smtClean="0">
                <a:latin typeface="Times New Roman" pitchFamily="18" charset="0"/>
                <a:cs typeface="Times New Roman" pitchFamily="18" charset="0"/>
              </a:rPr>
              <a:t>Hababam</a:t>
            </a:r>
            <a:r>
              <a:rPr lang="tr-TR" sz="1250" b="1" dirty="0" smtClean="0">
                <a:latin typeface="Times New Roman" pitchFamily="18" charset="0"/>
                <a:cs typeface="Times New Roman" pitchFamily="18" charset="0"/>
              </a:rPr>
              <a:t> Sınıfı 3,5 (senarist) gibi yapımlardır. </a:t>
            </a:r>
          </a:p>
          <a:p>
            <a:endParaRPr lang="tr-TR" sz="1250" b="1"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Yazarın; Hisseli Harikalar 1, Hisseli Harikalar 2, Hayat Bilgisi 1, Hayat Bilgisi 2 isminde dört adet kitabı mevcuttur.</a:t>
            </a:r>
            <a:endParaRPr lang="tr-TR" sz="125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28794" y="500042"/>
            <a:ext cx="4929222"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400" b="1" dirty="0" err="1" smtClean="0">
                <a:ln/>
                <a:solidFill>
                  <a:schemeClr val="accent3"/>
                </a:solidFill>
                <a:latin typeface="Blackadder ITC" pitchFamily="82" charset="0"/>
              </a:rPr>
              <a:t>Anadol</a:t>
            </a:r>
            <a:r>
              <a:rPr lang="tr-TR" sz="4400" b="1" dirty="0" smtClean="0">
                <a:ln/>
                <a:solidFill>
                  <a:schemeClr val="accent3"/>
                </a:solidFill>
                <a:latin typeface="Blackadder ITC" pitchFamily="82" charset="0"/>
              </a:rPr>
              <a:t> STC 16</a:t>
            </a:r>
          </a:p>
        </p:txBody>
      </p:sp>
      <p:sp>
        <p:nvSpPr>
          <p:cNvPr id="6" name="5 Metin kutusu"/>
          <p:cNvSpPr txBox="1"/>
          <p:nvPr/>
        </p:nvSpPr>
        <p:spPr>
          <a:xfrm>
            <a:off x="642910" y="1142984"/>
            <a:ext cx="7715304" cy="1246495"/>
          </a:xfrm>
          <a:prstGeom prst="rect">
            <a:avLst/>
          </a:prstGeom>
          <a:noFill/>
        </p:spPr>
        <p:txBody>
          <a:bodyPr wrap="square" rtlCol="0">
            <a:spAutoFit/>
          </a:bodyPr>
          <a:lstStyle/>
          <a:p>
            <a:r>
              <a:rPr lang="tr-TR" sz="1250" b="1" dirty="0" smtClean="0">
                <a:latin typeface="Times New Roman" pitchFamily="18" charset="0"/>
                <a:cs typeface="Times New Roman" pitchFamily="18" charset="0"/>
              </a:rPr>
              <a:t>İlk prototipi 1972’de geliştirilen </a:t>
            </a:r>
            <a:r>
              <a:rPr lang="tr-TR" sz="1250" b="1" dirty="0" err="1" smtClean="0">
                <a:latin typeface="Times New Roman" pitchFamily="18" charset="0"/>
                <a:cs typeface="Times New Roman" pitchFamily="18" charset="0"/>
              </a:rPr>
              <a:t>Anadol</a:t>
            </a:r>
            <a:r>
              <a:rPr lang="tr-TR" sz="1250" b="1" dirty="0" smtClean="0">
                <a:latin typeface="Times New Roman" pitchFamily="18" charset="0"/>
                <a:cs typeface="Times New Roman" pitchFamily="18" charset="0"/>
              </a:rPr>
              <a:t> STC-16, sadece 1973 ve 1975 yılları arasında toplam 176 adet üretildi. STC-16 </a:t>
            </a:r>
            <a:r>
              <a:rPr lang="tr-TR" sz="1250" b="1" dirty="0" err="1" smtClean="0">
                <a:latin typeface="Times New Roman" pitchFamily="18" charset="0"/>
                <a:cs typeface="Times New Roman" pitchFamily="18" charset="0"/>
              </a:rPr>
              <a:t>Eralp</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Noyan</a:t>
            </a:r>
            <a:r>
              <a:rPr lang="tr-TR" sz="1250" b="1" dirty="0" smtClean="0">
                <a:latin typeface="Times New Roman" pitchFamily="18" charset="0"/>
                <a:cs typeface="Times New Roman" pitchFamily="18" charset="0"/>
              </a:rPr>
              <a:t> tarafından dizayn edildi.</a:t>
            </a:r>
          </a:p>
          <a:p>
            <a:r>
              <a:rPr lang="tr-TR" sz="1250" b="1" dirty="0" smtClean="0">
                <a:latin typeface="Times New Roman" pitchFamily="18" charset="0"/>
                <a:cs typeface="Times New Roman" pitchFamily="18" charset="0"/>
              </a:rPr>
              <a:t>STC-16 isminin “</a:t>
            </a:r>
            <a:r>
              <a:rPr lang="tr-TR" sz="1250" b="1" dirty="0" err="1" smtClean="0">
                <a:latin typeface="Times New Roman" pitchFamily="18" charset="0"/>
                <a:cs typeface="Times New Roman" pitchFamily="18" charset="0"/>
              </a:rPr>
              <a:t>Sport</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Turkish</a:t>
            </a:r>
            <a:r>
              <a:rPr lang="tr-TR" sz="1250" b="1" dirty="0" smtClean="0">
                <a:latin typeface="Times New Roman" pitchFamily="18" charset="0"/>
                <a:cs typeface="Times New Roman" pitchFamily="18" charset="0"/>
              </a:rPr>
              <a:t> Car 1600”ün kısaltması olduğu gibi, bu açılımın aynı zamanda “</a:t>
            </a:r>
            <a:r>
              <a:rPr lang="tr-TR" sz="1250" b="1" dirty="0" err="1" smtClean="0">
                <a:latin typeface="Times New Roman" pitchFamily="18" charset="0"/>
                <a:cs typeface="Times New Roman" pitchFamily="18" charset="0"/>
              </a:rPr>
              <a:t>Sport</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Touring</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Coupé</a:t>
            </a:r>
            <a:r>
              <a:rPr lang="tr-TR" sz="1250" b="1" dirty="0" smtClean="0">
                <a:latin typeface="Times New Roman" pitchFamily="18" charset="0"/>
                <a:cs typeface="Times New Roman" pitchFamily="18" charset="0"/>
              </a:rPr>
              <a:t> 1600” anlamında olduğu da ifade edilmektedir. Gençler ise bu açılımı “Süper Türk Canavarı 1600” olarak benimsemişlerdir. </a:t>
            </a:r>
          </a:p>
          <a:p>
            <a:r>
              <a:rPr lang="tr-TR" sz="1250" b="1" dirty="0" smtClean="0">
                <a:latin typeface="Times New Roman" pitchFamily="18" charset="0"/>
                <a:cs typeface="Times New Roman" pitchFamily="18" charset="0"/>
              </a:rPr>
              <a:t>‘Zaman Makinesi 1973’ filminin zaman makinesi </a:t>
            </a:r>
            <a:r>
              <a:rPr lang="tr-TR" sz="1250" b="1" dirty="0" err="1" smtClean="0">
                <a:latin typeface="Times New Roman" pitchFamily="18" charset="0"/>
                <a:cs typeface="Times New Roman" pitchFamily="18" charset="0"/>
              </a:rPr>
              <a:t>Anadol</a:t>
            </a:r>
            <a:r>
              <a:rPr lang="tr-TR" sz="1250" b="1" dirty="0" smtClean="0">
                <a:latin typeface="Times New Roman" pitchFamily="18" charset="0"/>
                <a:cs typeface="Times New Roman" pitchFamily="18" charset="0"/>
              </a:rPr>
              <a:t> STC 16’dır. </a:t>
            </a:r>
          </a:p>
        </p:txBody>
      </p:sp>
      <p:pic>
        <p:nvPicPr>
          <p:cNvPr id="8" name="7 Resim" descr="press (17).jpg"/>
          <p:cNvPicPr>
            <a:picLocks noChangeAspect="1"/>
          </p:cNvPicPr>
          <p:nvPr/>
        </p:nvPicPr>
        <p:blipFill>
          <a:blip r:embed="rId2"/>
          <a:stretch>
            <a:fillRect/>
          </a:stretch>
        </p:blipFill>
        <p:spPr>
          <a:xfrm>
            <a:off x="5786446" y="2214554"/>
            <a:ext cx="2781829" cy="1818449"/>
          </a:xfrm>
          <a:prstGeom prst="rect">
            <a:avLst/>
          </a:prstGeom>
        </p:spPr>
      </p:pic>
      <p:pic>
        <p:nvPicPr>
          <p:cNvPr id="9" name="8 Resim" descr="anadol-stc-16_319006.jpg"/>
          <p:cNvPicPr>
            <a:picLocks noChangeAspect="1"/>
          </p:cNvPicPr>
          <p:nvPr/>
        </p:nvPicPr>
        <p:blipFill>
          <a:blip r:embed="rId3"/>
          <a:stretch>
            <a:fillRect/>
          </a:stretch>
        </p:blipFill>
        <p:spPr>
          <a:xfrm>
            <a:off x="5715008" y="4357694"/>
            <a:ext cx="3052755" cy="2016689"/>
          </a:xfrm>
          <a:prstGeom prst="rect">
            <a:avLst/>
          </a:prstGeom>
        </p:spPr>
      </p:pic>
      <p:pic>
        <p:nvPicPr>
          <p:cNvPr id="10" name="9 Resim" descr="images.jpg"/>
          <p:cNvPicPr>
            <a:picLocks noChangeAspect="1"/>
          </p:cNvPicPr>
          <p:nvPr/>
        </p:nvPicPr>
        <p:blipFill>
          <a:blip r:embed="rId4"/>
          <a:stretch>
            <a:fillRect/>
          </a:stretch>
        </p:blipFill>
        <p:spPr>
          <a:xfrm>
            <a:off x="3643306" y="3143248"/>
            <a:ext cx="2571768" cy="1352252"/>
          </a:xfrm>
          <a:prstGeom prst="rect">
            <a:avLst/>
          </a:prstGeom>
        </p:spPr>
      </p:pic>
      <p:pic>
        <p:nvPicPr>
          <p:cNvPr id="11" name="10 Resim" descr="522A0742.jpg"/>
          <p:cNvPicPr>
            <a:picLocks noChangeAspect="1"/>
          </p:cNvPicPr>
          <p:nvPr/>
        </p:nvPicPr>
        <p:blipFill>
          <a:blip r:embed="rId5" cstate="print"/>
          <a:stretch>
            <a:fillRect/>
          </a:stretch>
        </p:blipFill>
        <p:spPr>
          <a:xfrm>
            <a:off x="714348" y="2428868"/>
            <a:ext cx="2714628" cy="4071942"/>
          </a:xfrm>
          <a:prstGeom prst="rect">
            <a:avLst/>
          </a:prstGeom>
        </p:spPr>
      </p:pic>
      <p:pic>
        <p:nvPicPr>
          <p:cNvPr id="12" name="11 Resim" descr="522A7964.JPG"/>
          <p:cNvPicPr>
            <a:picLocks noChangeAspect="1"/>
          </p:cNvPicPr>
          <p:nvPr/>
        </p:nvPicPr>
        <p:blipFill>
          <a:blip r:embed="rId6" cstate="print"/>
          <a:stretch>
            <a:fillRect/>
          </a:stretch>
        </p:blipFill>
        <p:spPr>
          <a:xfrm>
            <a:off x="3500430" y="4929198"/>
            <a:ext cx="2571737" cy="171449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28794" y="500042"/>
            <a:ext cx="4929222"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400" b="1" dirty="0" smtClean="0">
                <a:ln/>
                <a:solidFill>
                  <a:schemeClr val="accent3"/>
                </a:solidFill>
                <a:latin typeface="Blackadder ITC" pitchFamily="82" charset="0"/>
              </a:rPr>
              <a:t>Filmin Müzikleri</a:t>
            </a:r>
          </a:p>
        </p:txBody>
      </p:sp>
      <p:sp>
        <p:nvSpPr>
          <p:cNvPr id="6" name="5 Metin kutusu"/>
          <p:cNvSpPr txBox="1"/>
          <p:nvPr/>
        </p:nvSpPr>
        <p:spPr>
          <a:xfrm>
            <a:off x="714348" y="1142984"/>
            <a:ext cx="7715304" cy="2400657"/>
          </a:xfrm>
          <a:prstGeom prst="rect">
            <a:avLst/>
          </a:prstGeom>
          <a:noFill/>
        </p:spPr>
        <p:txBody>
          <a:bodyPr wrap="square" rtlCol="0">
            <a:spAutoFit/>
          </a:bodyPr>
          <a:lstStyle/>
          <a:p>
            <a:r>
              <a:rPr lang="tr-TR" sz="1250" b="1" dirty="0" smtClean="0">
                <a:latin typeface="Times New Roman" pitchFamily="18" charset="0"/>
                <a:cs typeface="Times New Roman" pitchFamily="18" charset="0"/>
              </a:rPr>
              <a:t>Orjinal beste ve </a:t>
            </a:r>
            <a:r>
              <a:rPr lang="tr-TR" sz="1250" b="1" dirty="0" err="1" smtClean="0">
                <a:latin typeface="Times New Roman" pitchFamily="18" charset="0"/>
                <a:cs typeface="Times New Roman" pitchFamily="18" charset="0"/>
              </a:rPr>
              <a:t>coverlarıyla</a:t>
            </a:r>
            <a:r>
              <a:rPr lang="tr-TR" sz="1250" b="1" dirty="0" smtClean="0">
                <a:latin typeface="Times New Roman" pitchFamily="18" charset="0"/>
                <a:cs typeface="Times New Roman" pitchFamily="18" charset="0"/>
              </a:rPr>
              <a:t> filmin müziklerini , vokalist, şarkı sözü yazarı, besteci, </a:t>
            </a:r>
            <a:r>
              <a:rPr lang="tr-TR" sz="1250" b="1" dirty="0" err="1" smtClean="0">
                <a:latin typeface="Times New Roman" pitchFamily="18" charset="0"/>
                <a:cs typeface="Times New Roman" pitchFamily="18" charset="0"/>
              </a:rPr>
              <a:t>multi</a:t>
            </a:r>
            <a:r>
              <a:rPr lang="tr-TR" sz="1250" b="1" dirty="0" smtClean="0">
                <a:latin typeface="Times New Roman" pitchFamily="18" charset="0"/>
                <a:cs typeface="Times New Roman" pitchFamily="18" charset="0"/>
              </a:rPr>
              <a:t>-</a:t>
            </a:r>
            <a:r>
              <a:rPr lang="tr-TR" sz="1250" b="1" dirty="0" err="1" smtClean="0">
                <a:latin typeface="Times New Roman" pitchFamily="18" charset="0"/>
                <a:cs typeface="Times New Roman" pitchFamily="18" charset="0"/>
              </a:rPr>
              <a:t>ensturmanist</a:t>
            </a:r>
            <a:r>
              <a:rPr lang="tr-TR" sz="1250" b="1" dirty="0" smtClean="0">
                <a:latin typeface="Times New Roman" pitchFamily="18" charset="0"/>
                <a:cs typeface="Times New Roman" pitchFamily="18" charset="0"/>
              </a:rPr>
              <a:t> ve müzik prodüktörü Gökalp Ergen üstlenmiştir. </a:t>
            </a:r>
          </a:p>
          <a:p>
            <a:r>
              <a:rPr lang="tr-TR" sz="1250" b="1" dirty="0" err="1" smtClean="0">
                <a:latin typeface="Times New Roman" pitchFamily="18" charset="0"/>
                <a:cs typeface="Times New Roman" pitchFamily="18" charset="0"/>
              </a:rPr>
              <a:t>Gökal</a:t>
            </a:r>
            <a:r>
              <a:rPr lang="tr-TR" sz="1250" b="1" dirty="0" smtClean="0">
                <a:latin typeface="Times New Roman" pitchFamily="18" charset="0"/>
                <a:cs typeface="Times New Roman" pitchFamily="18" charset="0"/>
              </a:rPr>
              <a:t> Ergen, daha önce müzik grubu </a:t>
            </a:r>
            <a:r>
              <a:rPr lang="tr-TR" sz="1250" b="1" dirty="0" err="1" smtClean="0">
                <a:latin typeface="Times New Roman" pitchFamily="18" charset="0"/>
                <a:cs typeface="Times New Roman" pitchFamily="18" charset="0"/>
              </a:rPr>
              <a:t>The</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Climb</a:t>
            </a:r>
            <a:r>
              <a:rPr lang="tr-TR" sz="1250" b="1" dirty="0" smtClean="0">
                <a:latin typeface="Times New Roman" pitchFamily="18" charset="0"/>
                <a:cs typeface="Times New Roman" pitchFamily="18" charset="0"/>
              </a:rPr>
              <a:t> ile iki albüm yayımlamıştır. İlk albümleri "</a:t>
            </a:r>
            <a:r>
              <a:rPr lang="tr-TR" sz="1250" b="1" dirty="0" err="1" smtClean="0">
                <a:latin typeface="Times New Roman" pitchFamily="18" charset="0"/>
                <a:cs typeface="Times New Roman" pitchFamily="18" charset="0"/>
              </a:rPr>
              <a:t>The</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Climb</a:t>
            </a:r>
            <a:r>
              <a:rPr lang="tr-TR" sz="1250" b="1" dirty="0" smtClean="0">
                <a:latin typeface="Times New Roman" pitchFamily="18" charset="0"/>
                <a:cs typeface="Times New Roman" pitchFamily="18" charset="0"/>
              </a:rPr>
              <a:t>" 1999, ikinci albümleri "</a:t>
            </a:r>
            <a:r>
              <a:rPr lang="tr-TR" sz="1250" b="1" dirty="0" err="1" smtClean="0">
                <a:latin typeface="Times New Roman" pitchFamily="18" charset="0"/>
                <a:cs typeface="Times New Roman" pitchFamily="18" charset="0"/>
              </a:rPr>
              <a:t>Principia</a:t>
            </a:r>
            <a:r>
              <a:rPr lang="tr-TR" sz="1250" b="1" dirty="0" smtClean="0">
                <a:latin typeface="Times New Roman" pitchFamily="18" charset="0"/>
                <a:cs typeface="Times New Roman" pitchFamily="18" charset="0"/>
              </a:rPr>
              <a:t>" 2002 senesinde yayımlanmıştır. </a:t>
            </a:r>
            <a:r>
              <a:rPr lang="tr-TR" sz="1250" b="1" dirty="0" err="1" smtClean="0">
                <a:latin typeface="Times New Roman" pitchFamily="18" charset="0"/>
                <a:cs typeface="Times New Roman" pitchFamily="18" charset="0"/>
              </a:rPr>
              <a:t>The</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Climb</a:t>
            </a:r>
            <a:r>
              <a:rPr lang="tr-TR" sz="1250" b="1" dirty="0" smtClean="0">
                <a:latin typeface="Times New Roman" pitchFamily="18" charset="0"/>
                <a:cs typeface="Times New Roman" pitchFamily="18" charset="0"/>
              </a:rPr>
              <a:t> dışında,prodüktörlüğünü yaptığı N-</a:t>
            </a:r>
            <a:r>
              <a:rPr lang="tr-TR" sz="1250" b="1" dirty="0" err="1" smtClean="0">
                <a:latin typeface="Times New Roman" pitchFamily="18" charset="0"/>
                <a:cs typeface="Times New Roman" pitchFamily="18" charset="0"/>
              </a:rPr>
              <a:t>Closer</a:t>
            </a:r>
            <a:r>
              <a:rPr lang="tr-TR" sz="1250" b="1" dirty="0" smtClean="0">
                <a:latin typeface="Times New Roman" pitchFamily="18" charset="0"/>
                <a:cs typeface="Times New Roman" pitchFamily="18" charset="0"/>
              </a:rPr>
              <a:t> grubunda vokalistliği de üstlenen Gökalp Ergen, 2000'den 2010 yılına kadar birçok farklı sanatçı ve grupla prodüktör, aranjör ve besteci olarak çalışmıştır. 2011 yılında "</a:t>
            </a:r>
            <a:r>
              <a:rPr lang="tr-TR" sz="1250" b="1" dirty="0" err="1" smtClean="0">
                <a:latin typeface="Times New Roman" pitchFamily="18" charset="0"/>
                <a:cs typeface="Times New Roman" pitchFamily="18" charset="0"/>
              </a:rPr>
              <a:t>Kolpaçino</a:t>
            </a:r>
            <a:r>
              <a:rPr lang="tr-TR" sz="1250" b="1" dirty="0" smtClean="0">
                <a:latin typeface="Times New Roman" pitchFamily="18" charset="0"/>
                <a:cs typeface="Times New Roman" pitchFamily="18" charset="0"/>
              </a:rPr>
              <a:t> Bomba" filmi için "</a:t>
            </a:r>
            <a:r>
              <a:rPr lang="tr-TR" sz="1250" b="1" dirty="0" err="1" smtClean="0">
                <a:latin typeface="Times New Roman" pitchFamily="18" charset="0"/>
                <a:cs typeface="Times New Roman" pitchFamily="18" charset="0"/>
              </a:rPr>
              <a:t>Never</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Think</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About</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You</a:t>
            </a:r>
            <a:r>
              <a:rPr lang="tr-TR" sz="1250" b="1" dirty="0" smtClean="0">
                <a:latin typeface="Times New Roman" pitchFamily="18" charset="0"/>
                <a:cs typeface="Times New Roman" pitchFamily="18" charset="0"/>
              </a:rPr>
              <a:t>" adlı şarkıyı bestelemiş, aynı sene Topkapı Sarayı Silah Bölümü için klasik müzik aranjeleri yapmıştır.</a:t>
            </a:r>
          </a:p>
          <a:p>
            <a:r>
              <a:rPr lang="tr-TR" sz="1250" b="1" dirty="0" smtClean="0">
                <a:latin typeface="Times New Roman" pitchFamily="18" charset="0"/>
                <a:cs typeface="Times New Roman" pitchFamily="18" charset="0"/>
              </a:rPr>
              <a:t>2011 yılında Türk </a:t>
            </a:r>
            <a:r>
              <a:rPr lang="tr-TR" sz="1250" b="1" dirty="0" err="1" smtClean="0">
                <a:latin typeface="Times New Roman" pitchFamily="18" charset="0"/>
                <a:cs typeface="Times New Roman" pitchFamily="18" charset="0"/>
              </a:rPr>
              <a:t>Heavy</a:t>
            </a:r>
            <a:r>
              <a:rPr lang="tr-TR" sz="1250" b="1" dirty="0" smtClean="0">
                <a:latin typeface="Times New Roman" pitchFamily="18" charset="0"/>
                <a:cs typeface="Times New Roman" pitchFamily="18" charset="0"/>
              </a:rPr>
              <a:t> Metal Efsanesi </a:t>
            </a:r>
            <a:r>
              <a:rPr lang="tr-TR" sz="1250" b="1" dirty="0" err="1" smtClean="0">
                <a:latin typeface="Times New Roman" pitchFamily="18" charset="0"/>
                <a:cs typeface="Times New Roman" pitchFamily="18" charset="0"/>
              </a:rPr>
              <a:t>Pentagram</a:t>
            </a:r>
            <a:r>
              <a:rPr lang="tr-TR" sz="1250" b="1" dirty="0" smtClean="0">
                <a:latin typeface="Times New Roman" pitchFamily="18" charset="0"/>
                <a:cs typeface="Times New Roman" pitchFamily="18" charset="0"/>
              </a:rPr>
              <a:t> aka </a:t>
            </a:r>
            <a:r>
              <a:rPr lang="tr-TR" sz="1250" b="1" dirty="0" err="1" smtClean="0">
                <a:latin typeface="Times New Roman" pitchFamily="18" charset="0"/>
                <a:cs typeface="Times New Roman" pitchFamily="18" charset="0"/>
              </a:rPr>
              <a:t>Mezarkabul'e</a:t>
            </a:r>
            <a:r>
              <a:rPr lang="tr-TR" sz="1250" b="1" dirty="0" smtClean="0">
                <a:latin typeface="Times New Roman" pitchFamily="18" charset="0"/>
                <a:cs typeface="Times New Roman" pitchFamily="18" charset="0"/>
              </a:rPr>
              <a:t> vokalist olarak katılan Gökalp Ergen aynı zamanda vokal koçu olarak da çalışmalarını sürdürmektedir ve </a:t>
            </a:r>
            <a:r>
              <a:rPr lang="tr-TR" sz="1250" b="1" dirty="0" err="1" smtClean="0">
                <a:latin typeface="Times New Roman" pitchFamily="18" charset="0"/>
                <a:cs typeface="Times New Roman" pitchFamily="18" charset="0"/>
              </a:rPr>
              <a:t>Pentagram</a:t>
            </a:r>
            <a:r>
              <a:rPr lang="tr-TR" sz="1250" b="1" dirty="0" smtClean="0">
                <a:latin typeface="Times New Roman" pitchFamily="18" charset="0"/>
                <a:cs typeface="Times New Roman" pitchFamily="18" charset="0"/>
              </a:rPr>
              <a:t> ile ilk albümü olan “MMXII (2012)” vokallerinde yer almıştır. </a:t>
            </a:r>
          </a:p>
          <a:p>
            <a:r>
              <a:rPr lang="tr-TR" sz="1250" b="1" dirty="0" smtClean="0">
                <a:latin typeface="Times New Roman" pitchFamily="18" charset="0"/>
                <a:cs typeface="Times New Roman" pitchFamily="18" charset="0"/>
              </a:rPr>
              <a:t>Son olarak ünlü yönetmen </a:t>
            </a:r>
            <a:r>
              <a:rPr lang="tr-TR" sz="1250" b="1" dirty="0" err="1" smtClean="0">
                <a:latin typeface="Times New Roman" pitchFamily="18" charset="0"/>
                <a:cs typeface="Times New Roman" pitchFamily="18" charset="0"/>
              </a:rPr>
              <a:t>Ketche’nin</a:t>
            </a:r>
            <a:r>
              <a:rPr lang="tr-TR" sz="1250" b="1" dirty="0" smtClean="0">
                <a:latin typeface="Times New Roman" pitchFamily="18" charset="0"/>
                <a:cs typeface="Times New Roman" pitchFamily="18" charset="0"/>
              </a:rPr>
              <a:t> son filmi ‘Bu İşte Bir Yalnızlık Var’ filmine beste vermiştir.</a:t>
            </a:r>
          </a:p>
        </p:txBody>
      </p:sp>
      <p:sp>
        <p:nvSpPr>
          <p:cNvPr id="7" name="6 Metin kutusu"/>
          <p:cNvSpPr txBox="1"/>
          <p:nvPr/>
        </p:nvSpPr>
        <p:spPr>
          <a:xfrm>
            <a:off x="714348" y="3643314"/>
            <a:ext cx="4357718" cy="285752"/>
          </a:xfrm>
          <a:prstGeom prst="rect">
            <a:avLst/>
          </a:prstGeom>
          <a:noFill/>
        </p:spPr>
        <p:txBody>
          <a:bodyPr wrap="square" rtlCol="0">
            <a:spAutoFit/>
          </a:bodyPr>
          <a:lstStyle/>
          <a:p>
            <a:r>
              <a:rPr lang="tr-TR" sz="1250" b="1" u="sng" dirty="0" smtClean="0">
                <a:latin typeface="Times New Roman" pitchFamily="18" charset="0"/>
                <a:cs typeface="Times New Roman" pitchFamily="18" charset="0"/>
              </a:rPr>
              <a:t>Zaman Makinesi 1973 filminde kullanılan müzikler;</a:t>
            </a:r>
          </a:p>
        </p:txBody>
      </p:sp>
      <p:sp>
        <p:nvSpPr>
          <p:cNvPr id="8" name="7 Metin kutusu"/>
          <p:cNvSpPr txBox="1"/>
          <p:nvPr/>
        </p:nvSpPr>
        <p:spPr>
          <a:xfrm>
            <a:off x="714348" y="4000504"/>
            <a:ext cx="7429552" cy="2208297"/>
          </a:xfrm>
          <a:prstGeom prst="rect">
            <a:avLst/>
          </a:prstGeom>
          <a:noFill/>
        </p:spPr>
        <p:txBody>
          <a:bodyPr wrap="square" rtlCol="0">
            <a:spAutoFit/>
          </a:bodyPr>
          <a:lstStyle/>
          <a:p>
            <a:r>
              <a:rPr lang="tr-TR" sz="1250" b="1" dirty="0" smtClean="0">
                <a:latin typeface="Times New Roman" pitchFamily="18" charset="0"/>
                <a:cs typeface="Times New Roman" pitchFamily="18" charset="0"/>
              </a:rPr>
              <a:t>Geri Dönme – Gökalp Ergen ( Filmin Orjinal şarkısı ) ( Gökalp Ergen ve Seda Bakan seslendirdi ) </a:t>
            </a:r>
          </a:p>
          <a:p>
            <a:r>
              <a:rPr lang="tr-TR" sz="1250" b="1" dirty="0" smtClean="0">
                <a:latin typeface="Times New Roman" pitchFamily="18" charset="0"/>
                <a:cs typeface="Times New Roman" pitchFamily="18" charset="0"/>
              </a:rPr>
              <a:t>Sev Kardeşim – Şenay ( Orjinal )</a:t>
            </a:r>
          </a:p>
          <a:p>
            <a:r>
              <a:rPr lang="tr-TR" sz="1250" b="1" dirty="0" smtClean="0">
                <a:latin typeface="Times New Roman" pitchFamily="18" charset="0"/>
                <a:cs typeface="Times New Roman" pitchFamily="18" charset="0"/>
              </a:rPr>
              <a:t>Gözlerinden Bellidir – Fikret </a:t>
            </a:r>
            <a:r>
              <a:rPr lang="tr-TR" sz="1250" b="1" dirty="0" err="1" smtClean="0">
                <a:latin typeface="Times New Roman" pitchFamily="18" charset="0"/>
                <a:cs typeface="Times New Roman" pitchFamily="18" charset="0"/>
              </a:rPr>
              <a:t>Kızılok</a:t>
            </a:r>
            <a:r>
              <a:rPr lang="tr-TR" sz="1250" b="1" dirty="0" smtClean="0">
                <a:latin typeface="Times New Roman" pitchFamily="18" charset="0"/>
                <a:cs typeface="Times New Roman" pitchFamily="18" charset="0"/>
              </a:rPr>
              <a:t> ( Orjinal )</a:t>
            </a:r>
          </a:p>
          <a:p>
            <a:r>
              <a:rPr lang="tr-TR" sz="1250" b="1" dirty="0" smtClean="0">
                <a:latin typeface="Times New Roman" pitchFamily="18" charset="0"/>
                <a:cs typeface="Times New Roman" pitchFamily="18" charset="0"/>
              </a:rPr>
              <a:t>Ölüm Allah’ın Emri – Barış </a:t>
            </a:r>
            <a:r>
              <a:rPr lang="tr-TR" sz="1250" b="1" dirty="0" err="1" smtClean="0">
                <a:latin typeface="Times New Roman" pitchFamily="18" charset="0"/>
                <a:cs typeface="Times New Roman" pitchFamily="18" charset="0"/>
              </a:rPr>
              <a:t>Manço</a:t>
            </a:r>
            <a:r>
              <a:rPr lang="tr-TR" sz="1250" b="1" dirty="0" smtClean="0">
                <a:latin typeface="Times New Roman" pitchFamily="18" charset="0"/>
                <a:cs typeface="Times New Roman" pitchFamily="18" charset="0"/>
              </a:rPr>
              <a:t> ( Orjinal )</a:t>
            </a:r>
          </a:p>
          <a:p>
            <a:r>
              <a:rPr lang="tr-TR" sz="1250" b="1" dirty="0" smtClean="0">
                <a:latin typeface="Times New Roman" pitchFamily="18" charset="0"/>
                <a:cs typeface="Times New Roman" pitchFamily="18" charset="0"/>
              </a:rPr>
              <a:t>Tamirci Çırağı – Cem Karaca ( </a:t>
            </a:r>
            <a:r>
              <a:rPr lang="tr-TR" sz="1250" b="1" dirty="0" err="1" smtClean="0">
                <a:latin typeface="Times New Roman" pitchFamily="18" charset="0"/>
                <a:cs typeface="Times New Roman" pitchFamily="18" charset="0"/>
              </a:rPr>
              <a:t>Cover</a:t>
            </a:r>
            <a:r>
              <a:rPr lang="tr-TR" sz="1250" b="1" dirty="0" smtClean="0">
                <a:latin typeface="Times New Roman" pitchFamily="18" charset="0"/>
                <a:cs typeface="Times New Roman" pitchFamily="18" charset="0"/>
              </a:rPr>
              <a:t> )</a:t>
            </a:r>
          </a:p>
          <a:p>
            <a:r>
              <a:rPr lang="tr-TR" sz="1250" b="1" dirty="0" smtClean="0">
                <a:latin typeface="Times New Roman" pitchFamily="18" charset="0"/>
                <a:cs typeface="Times New Roman" pitchFamily="18" charset="0"/>
              </a:rPr>
              <a:t>Bir Garip Yolcu – Yıldırım </a:t>
            </a:r>
            <a:r>
              <a:rPr lang="tr-TR" sz="1250" b="1" dirty="0" err="1" smtClean="0">
                <a:latin typeface="Times New Roman" pitchFamily="18" charset="0"/>
                <a:cs typeface="Times New Roman" pitchFamily="18" charset="0"/>
              </a:rPr>
              <a:t>Gürses</a:t>
            </a:r>
            <a:r>
              <a:rPr lang="tr-TR" sz="1250" b="1" dirty="0" smtClean="0">
                <a:latin typeface="Times New Roman" pitchFamily="18" charset="0"/>
                <a:cs typeface="Times New Roman" pitchFamily="18" charset="0"/>
              </a:rPr>
              <a:t> ( Orjinal )</a:t>
            </a:r>
          </a:p>
          <a:p>
            <a:r>
              <a:rPr lang="tr-TR" sz="1250" b="1" dirty="0" err="1" smtClean="0">
                <a:latin typeface="Times New Roman" pitchFamily="18" charset="0"/>
                <a:cs typeface="Times New Roman" pitchFamily="18" charset="0"/>
              </a:rPr>
              <a:t>Ehi</a:t>
            </a:r>
            <a:r>
              <a:rPr lang="tr-TR" sz="1250" b="1" dirty="0" smtClean="0">
                <a:latin typeface="Times New Roman" pitchFamily="18" charset="0"/>
                <a:cs typeface="Times New Roman" pitchFamily="18" charset="0"/>
              </a:rPr>
              <a:t> Amigo </a:t>
            </a:r>
            <a:r>
              <a:rPr lang="tr-TR" sz="1250" b="1" dirty="0" err="1" smtClean="0">
                <a:latin typeface="Times New Roman" pitchFamily="18" charset="0"/>
                <a:cs typeface="Times New Roman" pitchFamily="18" charset="0"/>
              </a:rPr>
              <a:t>C’e</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Sabata</a:t>
            </a:r>
            <a:r>
              <a:rPr lang="tr-TR" sz="1250" b="1" dirty="0" smtClean="0">
                <a:latin typeface="Times New Roman" pitchFamily="18" charset="0"/>
                <a:cs typeface="Times New Roman" pitchFamily="18" charset="0"/>
              </a:rPr>
              <a:t> – </a:t>
            </a:r>
            <a:r>
              <a:rPr lang="tr-TR" sz="1250" b="1" dirty="0" err="1" smtClean="0">
                <a:latin typeface="Times New Roman" pitchFamily="18" charset="0"/>
                <a:cs typeface="Times New Roman" pitchFamily="18" charset="0"/>
              </a:rPr>
              <a:t>Marcello</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Giobini</a:t>
            </a:r>
            <a:r>
              <a:rPr lang="tr-TR" sz="1250" b="1" dirty="0" smtClean="0">
                <a:latin typeface="Times New Roman" pitchFamily="18" charset="0"/>
                <a:cs typeface="Times New Roman" pitchFamily="18" charset="0"/>
              </a:rPr>
              <a:t> ( </a:t>
            </a:r>
            <a:r>
              <a:rPr lang="tr-TR" sz="1250" b="1" dirty="0" err="1" smtClean="0">
                <a:latin typeface="Times New Roman" pitchFamily="18" charset="0"/>
                <a:cs typeface="Times New Roman" pitchFamily="18" charset="0"/>
              </a:rPr>
              <a:t>Cover</a:t>
            </a:r>
            <a:r>
              <a:rPr lang="tr-TR" sz="1250" b="1" dirty="0" smtClean="0">
                <a:latin typeface="Times New Roman" pitchFamily="18" charset="0"/>
                <a:cs typeface="Times New Roman" pitchFamily="18" charset="0"/>
              </a:rPr>
              <a:t> )</a:t>
            </a:r>
          </a:p>
          <a:p>
            <a:r>
              <a:rPr lang="tr-TR" sz="1250" b="1" dirty="0" smtClean="0">
                <a:latin typeface="Times New Roman" pitchFamily="18" charset="0"/>
                <a:cs typeface="Times New Roman" pitchFamily="18" charset="0"/>
              </a:rPr>
              <a:t>Papatya – Teoman ( Gürgen Öz seslendirdi )</a:t>
            </a:r>
          </a:p>
          <a:p>
            <a:r>
              <a:rPr lang="tr-TR" sz="1250" b="1" dirty="0" smtClean="0">
                <a:latin typeface="Times New Roman" pitchFamily="18" charset="0"/>
                <a:cs typeface="Times New Roman" pitchFamily="18" charset="0"/>
              </a:rPr>
              <a:t>Güllerin İçinden – Mazhar </a:t>
            </a:r>
            <a:r>
              <a:rPr lang="tr-TR" sz="1250" b="1" dirty="0" err="1" smtClean="0">
                <a:latin typeface="Times New Roman" pitchFamily="18" charset="0"/>
                <a:cs typeface="Times New Roman" pitchFamily="18" charset="0"/>
              </a:rPr>
              <a:t>Alanson</a:t>
            </a:r>
            <a:r>
              <a:rPr lang="tr-TR" sz="1250" b="1" dirty="0" smtClean="0">
                <a:latin typeface="Times New Roman" pitchFamily="18" charset="0"/>
                <a:cs typeface="Times New Roman" pitchFamily="18" charset="0"/>
              </a:rPr>
              <a:t> ( Seda Bakan seslendirdi )</a:t>
            </a:r>
          </a:p>
          <a:p>
            <a:r>
              <a:rPr lang="tr-TR" sz="1250" b="1" dirty="0" smtClean="0">
                <a:latin typeface="Times New Roman" pitchFamily="18" charset="0"/>
                <a:cs typeface="Times New Roman" pitchFamily="18" charset="0"/>
              </a:rPr>
              <a:t>Sil Baştan – Şebnem Ferah ( Gürgen Öz seslendirdi )</a:t>
            </a:r>
          </a:p>
          <a:p>
            <a:r>
              <a:rPr lang="tr-TR" sz="1250" b="1" dirty="0" smtClean="0">
                <a:latin typeface="Times New Roman" pitchFamily="18" charset="0"/>
                <a:cs typeface="Times New Roman" pitchFamily="18" charset="0"/>
              </a:rPr>
              <a:t>Aşkın Kanunu – Zeki </a:t>
            </a:r>
            <a:r>
              <a:rPr lang="tr-TR" sz="1250" b="1" dirty="0" err="1" smtClean="0">
                <a:latin typeface="Times New Roman" pitchFamily="18" charset="0"/>
                <a:cs typeface="Times New Roman" pitchFamily="18" charset="0"/>
              </a:rPr>
              <a:t>Müren</a:t>
            </a:r>
            <a:r>
              <a:rPr lang="tr-TR" sz="1250" b="1" dirty="0" smtClean="0">
                <a:latin typeface="Times New Roman" pitchFamily="18" charset="0"/>
                <a:cs typeface="Times New Roman" pitchFamily="18" charset="0"/>
              </a:rPr>
              <a:t> ( </a:t>
            </a:r>
            <a:r>
              <a:rPr lang="tr-TR" sz="1250" b="1" dirty="0" err="1" smtClean="0">
                <a:latin typeface="Times New Roman" pitchFamily="18" charset="0"/>
                <a:cs typeface="Times New Roman" pitchFamily="18" charset="0"/>
              </a:rPr>
              <a:t>Oriinal</a:t>
            </a:r>
            <a:r>
              <a:rPr lang="tr-TR" sz="1250" b="1"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9000"/>
          </a:blip>
          <a:srcRect/>
          <a:tile tx="0" ty="0" sx="100000" sy="100000" flip="none" algn="tl"/>
        </a:blipFill>
        <a:effectLst/>
      </p:bgPr>
    </p:bg>
    <p:spTree>
      <p:nvGrpSpPr>
        <p:cNvPr id="1" name=""/>
        <p:cNvGrpSpPr/>
        <p:nvPr/>
      </p:nvGrpSpPr>
      <p:grpSpPr>
        <a:xfrm>
          <a:off x="0" y="0"/>
          <a:ext cx="0" cy="0"/>
          <a:chOff x="0" y="0"/>
          <a:chExt cx="0" cy="0"/>
        </a:xfrm>
      </p:grpSpPr>
      <p:sp>
        <p:nvSpPr>
          <p:cNvPr id="4" name="3 Dikdörtgen"/>
          <p:cNvSpPr/>
          <p:nvPr/>
        </p:nvSpPr>
        <p:spPr>
          <a:xfrm>
            <a:off x="1071538" y="3571876"/>
            <a:ext cx="6929486" cy="144655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400" b="1" dirty="0" smtClean="0">
                <a:ln/>
                <a:solidFill>
                  <a:schemeClr val="accent3"/>
                </a:solidFill>
                <a:latin typeface="Blackadder ITC" pitchFamily="82" charset="0"/>
              </a:rPr>
              <a:t>Bu keyifli zaman yolculuğunda beraber çalışmak dileğiyle…</a:t>
            </a:r>
          </a:p>
        </p:txBody>
      </p:sp>
      <p:pic>
        <p:nvPicPr>
          <p:cNvPr id="5" name="4 Resim" descr="Adal_logo.jpg"/>
          <p:cNvPicPr>
            <a:picLocks noChangeAspect="1"/>
          </p:cNvPicPr>
          <p:nvPr/>
        </p:nvPicPr>
        <p:blipFill>
          <a:blip r:embed="rId3" cstate="print"/>
          <a:stretch>
            <a:fillRect/>
          </a:stretch>
        </p:blipFill>
        <p:spPr>
          <a:xfrm>
            <a:off x="3071802" y="5143512"/>
            <a:ext cx="2857520" cy="1428760"/>
          </a:xfrm>
          <a:prstGeom prst="rect">
            <a:avLst/>
          </a:prstGeom>
        </p:spPr>
      </p:pic>
      <p:pic>
        <p:nvPicPr>
          <p:cNvPr id="7" name="6 Resim" descr="522A9243.JPG"/>
          <p:cNvPicPr>
            <a:picLocks noChangeAspect="1"/>
          </p:cNvPicPr>
          <p:nvPr/>
        </p:nvPicPr>
        <p:blipFill>
          <a:blip r:embed="rId4" cstate="print"/>
          <a:stretch>
            <a:fillRect/>
          </a:stretch>
        </p:blipFill>
        <p:spPr>
          <a:xfrm>
            <a:off x="2428860" y="642918"/>
            <a:ext cx="4143372" cy="27622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1285860"/>
            <a:ext cx="7858180" cy="5357850"/>
          </a:xfrm>
        </p:spPr>
        <p:txBody>
          <a:bodyPr>
            <a:noAutofit/>
          </a:bodyPr>
          <a:lstStyle/>
          <a:p>
            <a:pPr>
              <a:buNone/>
            </a:pPr>
            <a:r>
              <a:rPr lang="tr-TR" sz="1250" b="1" dirty="0" smtClean="0">
                <a:latin typeface="Times New Roman" pitchFamily="18" charset="0"/>
                <a:cs typeface="Times New Roman" pitchFamily="18" charset="0"/>
              </a:rPr>
              <a:t>		Lüks bir hayatı olan Tolga, zengin, şımarık ve kendini beğenmiş bir adamdır. Zaman Makinesi 1973, Tolga’nın günümüzden geçmişe gidişini ve 1973 senesinde başına gelen olayları anlatan, eğlenceli, duygusal, yarı müzikal bir baba oğul hikayesidir.</a:t>
            </a:r>
          </a:p>
          <a:p>
            <a:pPr>
              <a:buNone/>
            </a:pPr>
            <a:r>
              <a:rPr lang="tr-TR" sz="1250" b="1" dirty="0" smtClean="0">
                <a:latin typeface="Times New Roman" pitchFamily="18" charset="0"/>
                <a:cs typeface="Times New Roman" pitchFamily="18" charset="0"/>
              </a:rPr>
              <a:t>		Babası Ali Rıza’nın vefatı ile tüm servetin annesine bırakılması, Tolga’ya sadece ‘</a:t>
            </a:r>
            <a:r>
              <a:rPr lang="tr-TR" sz="1250" b="1" dirty="0" err="1" smtClean="0">
                <a:latin typeface="Times New Roman" pitchFamily="18" charset="0"/>
                <a:cs typeface="Times New Roman" pitchFamily="18" charset="0"/>
              </a:rPr>
              <a:t>Anadol</a:t>
            </a:r>
            <a:r>
              <a:rPr lang="tr-TR" sz="1250" b="1" dirty="0" smtClean="0">
                <a:latin typeface="Times New Roman" pitchFamily="18" charset="0"/>
                <a:cs typeface="Times New Roman" pitchFamily="18" charset="0"/>
              </a:rPr>
              <a:t> STC 16’ marka eski bir otomobilin kalması Tolga’yı kızdırır. Hemen arabaya atlayıp uzaklaşmak isteyen, sinirle ve küstahça içine düştüğü durumu eleştirmeye başlayan Tolga bir anda </a:t>
            </a:r>
            <a:r>
              <a:rPr lang="tr-TR" sz="1250" b="1" dirty="0" err="1" smtClean="0">
                <a:latin typeface="Times New Roman" pitchFamily="18" charset="0"/>
                <a:cs typeface="Times New Roman" pitchFamily="18" charset="0"/>
              </a:rPr>
              <a:t>Anadol</a:t>
            </a:r>
            <a:r>
              <a:rPr lang="tr-TR" sz="1250" b="1" dirty="0" smtClean="0">
                <a:latin typeface="Times New Roman" pitchFamily="18" charset="0"/>
                <a:cs typeface="Times New Roman" pitchFamily="18" charset="0"/>
              </a:rPr>
              <a:t> ile beraber kendisini gökyüzünde bulur. Araba havalanmış ve bir süre bulutların arasında süzüldükten sonra bir plaja iniş yapmıştır. Geldiği bu yerde insanların üzerindeki eski model kıyafetler hiç ilgisini çekmemiş ve onu bir an önce araba tamircisi bulmaya yönlendirmiştir. Aracı plajdan alan ve tamirhanesine getiren Kadir Usta, kıyafetleri, konuşma şekli ve tuhaf hareketlerine bakarak Tolga’nın kaçık olduğunu düşünür. Tamir parasını ödeyemeyen Tolga’ya Kadir Usta’nın çırağı olan </a:t>
            </a:r>
            <a:r>
              <a:rPr lang="tr-TR" sz="1250" b="1" dirty="0" err="1" smtClean="0">
                <a:latin typeface="Times New Roman" pitchFamily="18" charset="0"/>
                <a:cs typeface="Times New Roman" pitchFamily="18" charset="0"/>
              </a:rPr>
              <a:t>Çiko</a:t>
            </a:r>
            <a:r>
              <a:rPr lang="tr-TR" sz="1250" b="1" dirty="0" smtClean="0">
                <a:latin typeface="Times New Roman" pitchFamily="18" charset="0"/>
                <a:cs typeface="Times New Roman" pitchFamily="18" charset="0"/>
              </a:rPr>
              <a:t> acımış ve borç bitene kadar yanlarında çalışmasını teklif etmiştir. Yaşadıklarına anlam veremeyen Tolga, 1973 senesinde olduğunu anlayınca büyük bir şok yaşar. İyice delirdiği düşünülen Tolga ortada kalır ve yine </a:t>
            </a:r>
            <a:r>
              <a:rPr lang="tr-TR" sz="1250" b="1" dirty="0" err="1" smtClean="0">
                <a:latin typeface="Times New Roman" pitchFamily="18" charset="0"/>
                <a:cs typeface="Times New Roman" pitchFamily="18" charset="0"/>
              </a:rPr>
              <a:t>Çiko</a:t>
            </a:r>
            <a:r>
              <a:rPr lang="tr-TR" sz="1250" b="1" dirty="0" smtClean="0">
                <a:latin typeface="Times New Roman" pitchFamily="18" charset="0"/>
                <a:cs typeface="Times New Roman" pitchFamily="18" charset="0"/>
              </a:rPr>
              <a:t> ona acır bu sefer ailesinin itirazlarına rağmen onu evine alıp yardım etmeye çalışır.  Günümüze geri dönmenin yollarını arayan bir yandan da tamirhane de çalışmaya başlayan Tolga huylarından vazgeçemez ve mahallenin güzel kızı Yasemin’den çok hoşlanır ancak aşk zannettiği şey gerçek midir? Yasemin ablasını çok seven </a:t>
            </a:r>
            <a:r>
              <a:rPr lang="tr-TR" sz="1250" b="1" dirty="0" err="1" smtClean="0">
                <a:latin typeface="Times New Roman" pitchFamily="18" charset="0"/>
                <a:cs typeface="Times New Roman" pitchFamily="18" charset="0"/>
              </a:rPr>
              <a:t>Çiko</a:t>
            </a:r>
            <a:r>
              <a:rPr lang="tr-TR" sz="1250" b="1" dirty="0" smtClean="0">
                <a:latin typeface="Times New Roman" pitchFamily="18" charset="0"/>
                <a:cs typeface="Times New Roman" pitchFamily="18" charset="0"/>
              </a:rPr>
              <a:t>, Tolga’yı defalarca uyarır ve bu yaklaşımlarından vazgeçirmeye çalışır.</a:t>
            </a:r>
          </a:p>
          <a:p>
            <a:pPr>
              <a:buNone/>
            </a:pPr>
            <a:r>
              <a:rPr lang="tr-TR" sz="1250" b="1" dirty="0" smtClean="0">
                <a:latin typeface="Times New Roman" pitchFamily="18" charset="0"/>
                <a:cs typeface="Times New Roman" pitchFamily="18" charset="0"/>
              </a:rPr>
              <a:t>		Tolga, bir gün rastlantı sonucu, </a:t>
            </a:r>
            <a:r>
              <a:rPr lang="tr-TR" sz="1250" b="1" dirty="0" err="1" smtClean="0">
                <a:latin typeface="Times New Roman" pitchFamily="18" charset="0"/>
                <a:cs typeface="Times New Roman" pitchFamily="18" charset="0"/>
              </a:rPr>
              <a:t>Çiko’nun</a:t>
            </a:r>
            <a:r>
              <a:rPr lang="tr-TR" sz="1250" b="1" dirty="0" smtClean="0">
                <a:latin typeface="Times New Roman" pitchFamily="18" charset="0"/>
                <a:cs typeface="Times New Roman" pitchFamily="18" charset="0"/>
              </a:rPr>
              <a:t> gerçek </a:t>
            </a:r>
            <a:r>
              <a:rPr lang="tr-TR" sz="1250" b="1" dirty="0" err="1" smtClean="0">
                <a:latin typeface="Times New Roman" pitchFamily="18" charset="0"/>
                <a:cs typeface="Times New Roman" pitchFamily="18" charset="0"/>
              </a:rPr>
              <a:t>adınının</a:t>
            </a:r>
            <a:r>
              <a:rPr lang="tr-TR" sz="1250" b="1" dirty="0" smtClean="0">
                <a:latin typeface="Times New Roman" pitchFamily="18" charset="0"/>
                <a:cs typeface="Times New Roman" pitchFamily="18" charset="0"/>
              </a:rPr>
              <a:t> Ali Rıza olduğunu öğrenir. Tolga, </a:t>
            </a:r>
            <a:r>
              <a:rPr lang="tr-TR" sz="1250" b="1" dirty="0" err="1" smtClean="0">
                <a:latin typeface="Times New Roman" pitchFamily="18" charset="0"/>
                <a:cs typeface="Times New Roman" pitchFamily="18" charset="0"/>
              </a:rPr>
              <a:t>Çiko’nun</a:t>
            </a:r>
            <a:r>
              <a:rPr lang="tr-TR" sz="1250" b="1" dirty="0" smtClean="0">
                <a:latin typeface="Times New Roman" pitchFamily="18" charset="0"/>
                <a:cs typeface="Times New Roman" pitchFamily="18" charset="0"/>
              </a:rPr>
              <a:t> babası olduğunu anlar ve </a:t>
            </a:r>
            <a:r>
              <a:rPr lang="tr-TR" sz="1250" b="1" dirty="0" err="1" smtClean="0">
                <a:latin typeface="Times New Roman" pitchFamily="18" charset="0"/>
                <a:cs typeface="Times New Roman" pitchFamily="18" charset="0"/>
              </a:rPr>
              <a:t>Çiko’yu</a:t>
            </a:r>
            <a:r>
              <a:rPr lang="tr-TR" sz="1250" b="1" dirty="0" smtClean="0">
                <a:latin typeface="Times New Roman" pitchFamily="18" charset="0"/>
                <a:cs typeface="Times New Roman" pitchFamily="18" charset="0"/>
              </a:rPr>
              <a:t> da buna inandırmak için uğraşmaya başlar. Ancak </a:t>
            </a:r>
            <a:r>
              <a:rPr lang="tr-TR" sz="1250" b="1" dirty="0" err="1" smtClean="0">
                <a:latin typeface="Times New Roman" pitchFamily="18" charset="0"/>
                <a:cs typeface="Times New Roman" pitchFamily="18" charset="0"/>
              </a:rPr>
              <a:t>Çiko</a:t>
            </a:r>
            <a:r>
              <a:rPr lang="tr-TR" sz="1250" b="1" dirty="0" smtClean="0">
                <a:latin typeface="Times New Roman" pitchFamily="18" charset="0"/>
                <a:cs typeface="Times New Roman" pitchFamily="18" charset="0"/>
              </a:rPr>
              <a:t>, bir türlü Tolga’ya inanmamaktadır, sonuçta ona göre Tolga biraz delidir. Günümüzde babasıyla yaşayamadığı anları geçmişteki babasıyla yaşamaya başlayan Tolga artık değişmiştir. Ultra zengin babası, geçmişte çok fakir bir aileden gelen basit bir tamirci çırağı çıkmıştır. </a:t>
            </a:r>
            <a:r>
              <a:rPr lang="tr-TR" sz="1250" b="1" dirty="0" err="1" smtClean="0">
                <a:latin typeface="Times New Roman" pitchFamily="18" charset="0"/>
                <a:cs typeface="Times New Roman" pitchFamily="18" charset="0"/>
              </a:rPr>
              <a:t>Çiko</a:t>
            </a:r>
            <a:r>
              <a:rPr lang="tr-TR" sz="1250" b="1" dirty="0" smtClean="0">
                <a:latin typeface="Times New Roman" pitchFamily="18" charset="0"/>
                <a:cs typeface="Times New Roman" pitchFamily="18" charset="0"/>
              </a:rPr>
              <a:t>, hayalleri olan ve masumlukla zekasını yönetebilen özel bir çocuktur, Tolga babasının çocukluğundan sağlam bir hayat dersi alacaktır.</a:t>
            </a:r>
          </a:p>
          <a:p>
            <a:pPr>
              <a:buNone/>
            </a:pPr>
            <a:r>
              <a:rPr lang="tr-TR" sz="1250" b="1" dirty="0" smtClean="0">
                <a:latin typeface="Times New Roman" pitchFamily="18" charset="0"/>
                <a:cs typeface="Times New Roman" pitchFamily="18" charset="0"/>
              </a:rPr>
              <a:t>		Tolga, yeni oluşturduğu çevresini de birbirine katıp tekrar günümüze dönmeyi başarır ancak günümüzde onu özel bir sürpriz bekliyordur.</a:t>
            </a:r>
            <a:endParaRPr lang="tr-TR" sz="1250" b="1" dirty="0">
              <a:latin typeface="Times New Roman" pitchFamily="18" charset="0"/>
              <a:cs typeface="Times New Roman" pitchFamily="18" charset="0"/>
            </a:endParaRPr>
          </a:p>
        </p:txBody>
      </p:sp>
      <p:sp>
        <p:nvSpPr>
          <p:cNvPr id="6" name="5 Dikdörtgen"/>
          <p:cNvSpPr/>
          <p:nvPr/>
        </p:nvSpPr>
        <p:spPr>
          <a:xfrm>
            <a:off x="500034" y="642918"/>
            <a:ext cx="1857387"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400" b="1" dirty="0" smtClean="0">
                <a:ln/>
                <a:solidFill>
                  <a:schemeClr val="accent3"/>
                </a:solidFill>
                <a:latin typeface="Blackadder ITC" pitchFamily="82" charset="0"/>
              </a:rPr>
              <a:t>Öykü</a:t>
            </a:r>
            <a:endParaRPr lang="tr-TR" sz="4400" b="1" cap="none" spc="0" dirty="0">
              <a:ln/>
              <a:solidFill>
                <a:schemeClr val="accent3"/>
              </a:solidFill>
              <a:effectLst/>
              <a:latin typeface="Blackadder ITC"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28596" y="1000108"/>
            <a:ext cx="8072494" cy="500066"/>
          </a:xfrm>
        </p:spPr>
        <p:txBody>
          <a:bodyPr>
            <a:normAutofit fontScale="92500" lnSpcReduction="10000"/>
          </a:bodyPr>
          <a:lstStyle/>
          <a:p>
            <a:pPr>
              <a:buNone/>
            </a:pPr>
            <a:r>
              <a:rPr lang="tr-TR" sz="1250" b="1" dirty="0" smtClean="0">
                <a:latin typeface="Times New Roman" pitchFamily="18" charset="0"/>
                <a:cs typeface="Times New Roman" pitchFamily="18" charset="0"/>
              </a:rPr>
              <a:t>‘Zaman Makinesi 1973’ sinema filminin çekim mekanları için İstanbul’un çeşitli semtleri ve Heybeliada kullanıldı.</a:t>
            </a:r>
          </a:p>
          <a:p>
            <a:pPr>
              <a:buNone/>
            </a:pPr>
            <a:r>
              <a:rPr lang="tr-TR" sz="1250" b="1" dirty="0" smtClean="0">
                <a:latin typeface="Times New Roman" pitchFamily="18" charset="0"/>
                <a:cs typeface="Times New Roman" pitchFamily="18" charset="0"/>
              </a:rPr>
              <a:t>Altı hafta süren çekimler için dört ay ön hazırlık yapıldı.</a:t>
            </a:r>
            <a:endParaRPr lang="tr-TR" sz="1250" b="1" dirty="0">
              <a:latin typeface="Times New Roman" pitchFamily="18" charset="0"/>
              <a:cs typeface="Times New Roman" pitchFamily="18" charset="0"/>
            </a:endParaRPr>
          </a:p>
        </p:txBody>
      </p:sp>
      <p:sp>
        <p:nvSpPr>
          <p:cNvPr id="4" name="3 Dikdörtgen"/>
          <p:cNvSpPr/>
          <p:nvPr/>
        </p:nvSpPr>
        <p:spPr>
          <a:xfrm>
            <a:off x="500034" y="357166"/>
            <a:ext cx="3429024"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400" b="1" dirty="0" smtClean="0">
                <a:ln/>
                <a:solidFill>
                  <a:schemeClr val="accent3"/>
                </a:solidFill>
                <a:latin typeface="Blackadder ITC" pitchFamily="82" charset="0"/>
              </a:rPr>
              <a:t>Kamera Arkası</a:t>
            </a:r>
            <a:endParaRPr lang="tr-TR" sz="4400" b="1" cap="none" spc="0" dirty="0">
              <a:ln/>
              <a:solidFill>
                <a:schemeClr val="accent3"/>
              </a:solidFill>
              <a:effectLst/>
              <a:latin typeface="Blackadder ITC" pitchFamily="82" charset="0"/>
            </a:endParaRPr>
          </a:p>
        </p:txBody>
      </p:sp>
      <p:pic>
        <p:nvPicPr>
          <p:cNvPr id="5" name="4 Resim" descr="fotograf (71).JPG"/>
          <p:cNvPicPr>
            <a:picLocks noChangeAspect="1"/>
          </p:cNvPicPr>
          <p:nvPr/>
        </p:nvPicPr>
        <p:blipFill>
          <a:blip r:embed="rId2" cstate="print"/>
          <a:stretch>
            <a:fillRect/>
          </a:stretch>
        </p:blipFill>
        <p:spPr>
          <a:xfrm rot="5400000">
            <a:off x="6274605" y="1869272"/>
            <a:ext cx="2381267" cy="1928826"/>
          </a:xfrm>
          <a:prstGeom prst="rect">
            <a:avLst/>
          </a:prstGeom>
        </p:spPr>
      </p:pic>
      <p:pic>
        <p:nvPicPr>
          <p:cNvPr id="6" name="5 Resim" descr="fotograf (72).JPG"/>
          <p:cNvPicPr>
            <a:picLocks noChangeAspect="1"/>
          </p:cNvPicPr>
          <p:nvPr/>
        </p:nvPicPr>
        <p:blipFill>
          <a:blip r:embed="rId3" cstate="print"/>
          <a:stretch>
            <a:fillRect/>
          </a:stretch>
        </p:blipFill>
        <p:spPr>
          <a:xfrm rot="5400000">
            <a:off x="202375" y="1940709"/>
            <a:ext cx="2381267" cy="1785950"/>
          </a:xfrm>
          <a:prstGeom prst="rect">
            <a:avLst/>
          </a:prstGeom>
        </p:spPr>
      </p:pic>
      <p:pic>
        <p:nvPicPr>
          <p:cNvPr id="7" name="6 Resim" descr="fotograf 1 (5).JPG"/>
          <p:cNvPicPr>
            <a:picLocks noChangeAspect="1"/>
          </p:cNvPicPr>
          <p:nvPr/>
        </p:nvPicPr>
        <p:blipFill>
          <a:blip r:embed="rId4" cstate="print"/>
          <a:stretch>
            <a:fillRect/>
          </a:stretch>
        </p:blipFill>
        <p:spPr>
          <a:xfrm>
            <a:off x="4500562" y="1643050"/>
            <a:ext cx="1785932" cy="2381242"/>
          </a:xfrm>
          <a:prstGeom prst="rect">
            <a:avLst/>
          </a:prstGeom>
        </p:spPr>
      </p:pic>
      <p:pic>
        <p:nvPicPr>
          <p:cNvPr id="8" name="7 Resim" descr="fotograf 2 (5).JPG"/>
          <p:cNvPicPr>
            <a:picLocks noChangeAspect="1"/>
          </p:cNvPicPr>
          <p:nvPr/>
        </p:nvPicPr>
        <p:blipFill>
          <a:blip r:embed="rId5"/>
          <a:stretch>
            <a:fillRect/>
          </a:stretch>
        </p:blipFill>
        <p:spPr>
          <a:xfrm>
            <a:off x="2500298" y="1643050"/>
            <a:ext cx="1785950" cy="2381267"/>
          </a:xfrm>
          <a:prstGeom prst="rect">
            <a:avLst/>
          </a:prstGeom>
        </p:spPr>
      </p:pic>
      <p:pic>
        <p:nvPicPr>
          <p:cNvPr id="9" name="8 Resim" descr="fotograf 3 (4).JPG"/>
          <p:cNvPicPr>
            <a:picLocks noChangeAspect="1"/>
          </p:cNvPicPr>
          <p:nvPr/>
        </p:nvPicPr>
        <p:blipFill>
          <a:blip r:embed="rId6" cstate="print"/>
          <a:stretch>
            <a:fillRect/>
          </a:stretch>
        </p:blipFill>
        <p:spPr>
          <a:xfrm>
            <a:off x="428596" y="4357694"/>
            <a:ext cx="1705922" cy="2285992"/>
          </a:xfrm>
          <a:prstGeom prst="rect">
            <a:avLst/>
          </a:prstGeom>
        </p:spPr>
      </p:pic>
      <p:pic>
        <p:nvPicPr>
          <p:cNvPr id="10" name="9 Resim" descr="fotograf (73).JPG"/>
          <p:cNvPicPr>
            <a:picLocks noChangeAspect="1"/>
          </p:cNvPicPr>
          <p:nvPr/>
        </p:nvPicPr>
        <p:blipFill>
          <a:blip r:embed="rId7" cstate="print"/>
          <a:stretch>
            <a:fillRect/>
          </a:stretch>
        </p:blipFill>
        <p:spPr>
          <a:xfrm>
            <a:off x="2214546" y="4345192"/>
            <a:ext cx="2786082" cy="2298518"/>
          </a:xfrm>
          <a:prstGeom prst="rect">
            <a:avLst/>
          </a:prstGeom>
        </p:spPr>
      </p:pic>
      <p:pic>
        <p:nvPicPr>
          <p:cNvPr id="12" name="11 Resim" descr="522A0346.jpg"/>
          <p:cNvPicPr>
            <a:picLocks noChangeAspect="1"/>
          </p:cNvPicPr>
          <p:nvPr/>
        </p:nvPicPr>
        <p:blipFill>
          <a:blip r:embed="rId8" cstate="print"/>
          <a:stretch>
            <a:fillRect/>
          </a:stretch>
        </p:blipFill>
        <p:spPr>
          <a:xfrm>
            <a:off x="5072066" y="4143380"/>
            <a:ext cx="1928826" cy="2500306"/>
          </a:xfrm>
          <a:prstGeom prst="rect">
            <a:avLst/>
          </a:prstGeom>
        </p:spPr>
      </p:pic>
      <p:pic>
        <p:nvPicPr>
          <p:cNvPr id="13" name="12 Resim" descr="522A0543.jpg"/>
          <p:cNvPicPr>
            <a:picLocks noChangeAspect="1"/>
          </p:cNvPicPr>
          <p:nvPr/>
        </p:nvPicPr>
        <p:blipFill>
          <a:blip r:embed="rId9" cstate="print"/>
          <a:stretch>
            <a:fillRect/>
          </a:stretch>
        </p:blipFill>
        <p:spPr>
          <a:xfrm>
            <a:off x="7072330" y="4143380"/>
            <a:ext cx="1643058" cy="246458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0034" y="357166"/>
            <a:ext cx="3429024"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400" b="1" dirty="0" smtClean="0">
                <a:ln/>
                <a:solidFill>
                  <a:schemeClr val="accent3"/>
                </a:solidFill>
                <a:latin typeface="Blackadder ITC" pitchFamily="82" charset="0"/>
              </a:rPr>
              <a:t>Kamera Arkası</a:t>
            </a:r>
            <a:endParaRPr lang="tr-TR" sz="4400" b="1" cap="none" spc="0" dirty="0">
              <a:ln/>
              <a:solidFill>
                <a:schemeClr val="accent3"/>
              </a:solidFill>
              <a:effectLst/>
              <a:latin typeface="Blackadder ITC" pitchFamily="82" charset="0"/>
            </a:endParaRPr>
          </a:p>
        </p:txBody>
      </p:sp>
      <p:pic>
        <p:nvPicPr>
          <p:cNvPr id="15" name="14 Resim" descr="522A0037.JPG"/>
          <p:cNvPicPr>
            <a:picLocks noChangeAspect="1"/>
          </p:cNvPicPr>
          <p:nvPr/>
        </p:nvPicPr>
        <p:blipFill>
          <a:blip r:embed="rId2" cstate="print"/>
          <a:stretch>
            <a:fillRect/>
          </a:stretch>
        </p:blipFill>
        <p:spPr>
          <a:xfrm>
            <a:off x="357158" y="2857496"/>
            <a:ext cx="2214546" cy="1476364"/>
          </a:xfrm>
          <a:prstGeom prst="rect">
            <a:avLst/>
          </a:prstGeom>
        </p:spPr>
      </p:pic>
      <p:pic>
        <p:nvPicPr>
          <p:cNvPr id="16" name="15 Resim" descr="522A0486.JPG"/>
          <p:cNvPicPr>
            <a:picLocks noChangeAspect="1"/>
          </p:cNvPicPr>
          <p:nvPr/>
        </p:nvPicPr>
        <p:blipFill>
          <a:blip r:embed="rId3" cstate="print"/>
          <a:stretch>
            <a:fillRect/>
          </a:stretch>
        </p:blipFill>
        <p:spPr>
          <a:xfrm>
            <a:off x="428596" y="1357298"/>
            <a:ext cx="3071834" cy="1440989"/>
          </a:xfrm>
          <a:prstGeom prst="rect">
            <a:avLst/>
          </a:prstGeom>
        </p:spPr>
      </p:pic>
      <p:pic>
        <p:nvPicPr>
          <p:cNvPr id="17" name="16 Resim" descr="522A0359.jpg"/>
          <p:cNvPicPr>
            <a:picLocks noChangeAspect="1"/>
          </p:cNvPicPr>
          <p:nvPr/>
        </p:nvPicPr>
        <p:blipFill>
          <a:blip r:embed="rId4" cstate="print"/>
          <a:stretch>
            <a:fillRect/>
          </a:stretch>
        </p:blipFill>
        <p:spPr>
          <a:xfrm>
            <a:off x="4214810" y="1000108"/>
            <a:ext cx="1238243" cy="1857364"/>
          </a:xfrm>
          <a:prstGeom prst="rect">
            <a:avLst/>
          </a:prstGeom>
        </p:spPr>
      </p:pic>
      <p:pic>
        <p:nvPicPr>
          <p:cNvPr id="18" name="17 Resim" descr="522A0620.JPG"/>
          <p:cNvPicPr>
            <a:picLocks noChangeAspect="1"/>
          </p:cNvPicPr>
          <p:nvPr/>
        </p:nvPicPr>
        <p:blipFill>
          <a:blip r:embed="rId5" cstate="print"/>
          <a:stretch>
            <a:fillRect/>
          </a:stretch>
        </p:blipFill>
        <p:spPr>
          <a:xfrm>
            <a:off x="5857884" y="714356"/>
            <a:ext cx="2893240" cy="1928826"/>
          </a:xfrm>
          <a:prstGeom prst="rect">
            <a:avLst/>
          </a:prstGeom>
        </p:spPr>
      </p:pic>
      <p:pic>
        <p:nvPicPr>
          <p:cNvPr id="19" name="18 Resim" descr="522A0705.JPG"/>
          <p:cNvPicPr>
            <a:picLocks noChangeAspect="1"/>
          </p:cNvPicPr>
          <p:nvPr/>
        </p:nvPicPr>
        <p:blipFill>
          <a:blip r:embed="rId6" cstate="print"/>
          <a:stretch>
            <a:fillRect/>
          </a:stretch>
        </p:blipFill>
        <p:spPr>
          <a:xfrm>
            <a:off x="4786314" y="4714884"/>
            <a:ext cx="3000396" cy="2000264"/>
          </a:xfrm>
          <a:prstGeom prst="rect">
            <a:avLst/>
          </a:prstGeom>
        </p:spPr>
      </p:pic>
      <p:pic>
        <p:nvPicPr>
          <p:cNvPr id="21" name="20 Resim" descr="522A2663.jpg"/>
          <p:cNvPicPr>
            <a:picLocks noChangeAspect="1"/>
          </p:cNvPicPr>
          <p:nvPr/>
        </p:nvPicPr>
        <p:blipFill>
          <a:blip r:embed="rId7" cstate="print"/>
          <a:stretch>
            <a:fillRect/>
          </a:stretch>
        </p:blipFill>
        <p:spPr>
          <a:xfrm>
            <a:off x="2786050" y="4572008"/>
            <a:ext cx="1428760" cy="2143140"/>
          </a:xfrm>
          <a:prstGeom prst="rect">
            <a:avLst/>
          </a:prstGeom>
        </p:spPr>
      </p:pic>
      <p:pic>
        <p:nvPicPr>
          <p:cNvPr id="22" name="21 Resim" descr="522A2992.JPG"/>
          <p:cNvPicPr>
            <a:picLocks noChangeAspect="1"/>
          </p:cNvPicPr>
          <p:nvPr/>
        </p:nvPicPr>
        <p:blipFill>
          <a:blip r:embed="rId8" cstate="print"/>
          <a:stretch>
            <a:fillRect/>
          </a:stretch>
        </p:blipFill>
        <p:spPr>
          <a:xfrm>
            <a:off x="5500694" y="2928935"/>
            <a:ext cx="2928958" cy="1711102"/>
          </a:xfrm>
          <a:prstGeom prst="rect">
            <a:avLst/>
          </a:prstGeom>
        </p:spPr>
      </p:pic>
      <p:pic>
        <p:nvPicPr>
          <p:cNvPr id="23" name="22 Resim" descr="522A4486.jpg"/>
          <p:cNvPicPr>
            <a:picLocks noChangeAspect="1"/>
          </p:cNvPicPr>
          <p:nvPr/>
        </p:nvPicPr>
        <p:blipFill>
          <a:blip r:embed="rId9" cstate="print"/>
          <a:stretch>
            <a:fillRect/>
          </a:stretch>
        </p:blipFill>
        <p:spPr>
          <a:xfrm>
            <a:off x="785786" y="4429132"/>
            <a:ext cx="1500198" cy="2250297"/>
          </a:xfrm>
          <a:prstGeom prst="rect">
            <a:avLst/>
          </a:prstGeom>
        </p:spPr>
      </p:pic>
      <p:pic>
        <p:nvPicPr>
          <p:cNvPr id="11" name="10 Resim" descr="522A9582.JPG"/>
          <p:cNvPicPr>
            <a:picLocks noChangeAspect="1"/>
          </p:cNvPicPr>
          <p:nvPr/>
        </p:nvPicPr>
        <p:blipFill>
          <a:blip r:embed="rId10" cstate="print"/>
          <a:stretch>
            <a:fillRect/>
          </a:stretch>
        </p:blipFill>
        <p:spPr>
          <a:xfrm>
            <a:off x="2928926" y="2928934"/>
            <a:ext cx="2357422" cy="15716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142976" y="1142984"/>
            <a:ext cx="3000396"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400" b="1" cap="none" spc="0" dirty="0" smtClean="0">
                <a:ln/>
                <a:solidFill>
                  <a:schemeClr val="accent3"/>
                </a:solidFill>
                <a:effectLst/>
                <a:latin typeface="Blackadder ITC" pitchFamily="82" charset="0"/>
              </a:rPr>
              <a:t>Gürgen Öz</a:t>
            </a:r>
            <a:endParaRPr lang="tr-TR" sz="4400" b="1" cap="none" spc="0" dirty="0">
              <a:ln/>
              <a:solidFill>
                <a:schemeClr val="accent3"/>
              </a:solidFill>
              <a:effectLst/>
              <a:latin typeface="Blackadder ITC" pitchFamily="82" charset="0"/>
            </a:endParaRPr>
          </a:p>
        </p:txBody>
      </p:sp>
      <p:sp>
        <p:nvSpPr>
          <p:cNvPr id="7" name="6 Metin kutusu"/>
          <p:cNvSpPr txBox="1"/>
          <p:nvPr/>
        </p:nvSpPr>
        <p:spPr>
          <a:xfrm>
            <a:off x="642910" y="2357430"/>
            <a:ext cx="7500990" cy="2015936"/>
          </a:xfrm>
          <a:prstGeom prst="rect">
            <a:avLst/>
          </a:prstGeom>
          <a:noFill/>
        </p:spPr>
        <p:txBody>
          <a:bodyPr wrap="square" rtlCol="0">
            <a:spAutoFit/>
          </a:bodyPr>
          <a:lstStyle/>
          <a:p>
            <a:r>
              <a:rPr lang="tr-TR" sz="1250" b="1" dirty="0" smtClean="0">
                <a:latin typeface="Times New Roman" pitchFamily="18" charset="0"/>
                <a:cs typeface="Times New Roman" pitchFamily="18" charset="0"/>
              </a:rPr>
              <a:t>10 Mayıs 1978’de Zonguldak’ta doğdu.</a:t>
            </a:r>
          </a:p>
          <a:p>
            <a:r>
              <a:rPr lang="tr-TR" sz="1250" b="1" dirty="0" smtClean="0">
                <a:latin typeface="Times New Roman" pitchFamily="18" charset="0"/>
                <a:cs typeface="Times New Roman" pitchFamily="18" charset="0"/>
              </a:rPr>
              <a:t>Mimar Sinan Üniversitesi Devlet Konservatuarı Tiyatro Bölümü", oyunculuk ana sanat dalında eğitim gördü. </a:t>
            </a:r>
          </a:p>
          <a:p>
            <a:r>
              <a:rPr lang="tr-TR" sz="1250" b="1" dirty="0" smtClean="0">
                <a:latin typeface="Times New Roman" pitchFamily="18" charset="0"/>
                <a:cs typeface="Times New Roman" pitchFamily="18" charset="0"/>
              </a:rPr>
              <a:t>Prof. </a:t>
            </a:r>
            <a:r>
              <a:rPr lang="tr-TR" sz="1250" b="1" dirty="0" err="1" smtClean="0">
                <a:latin typeface="Times New Roman" pitchFamily="18" charset="0"/>
                <a:cs typeface="Times New Roman" pitchFamily="18" charset="0"/>
              </a:rPr>
              <a:t>Zeliha</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Berksoy</a:t>
            </a:r>
            <a:r>
              <a:rPr lang="tr-TR" sz="1250" b="1" dirty="0" smtClean="0">
                <a:latin typeface="Times New Roman" pitchFamily="18" charset="0"/>
                <a:cs typeface="Times New Roman" pitchFamily="18" charset="0"/>
              </a:rPr>
              <a:t> ve Müşfik </a:t>
            </a:r>
            <a:r>
              <a:rPr lang="tr-TR" sz="1250" b="1" dirty="0" err="1" smtClean="0">
                <a:latin typeface="Times New Roman" pitchFamily="18" charset="0"/>
                <a:cs typeface="Times New Roman" pitchFamily="18" charset="0"/>
              </a:rPr>
              <a:t>Kenter</a:t>
            </a:r>
            <a:r>
              <a:rPr lang="tr-TR" sz="1250" b="1" dirty="0" smtClean="0">
                <a:latin typeface="Times New Roman" pitchFamily="18" charset="0"/>
                <a:cs typeface="Times New Roman" pitchFamily="18" charset="0"/>
              </a:rPr>
              <a:t> başta olmak üzere birçok önemli hocanın öğrenciliğini yaptı. Konservatuardayken yazdığı "Alman Satrancı" adlı oyunu kısa filme çekildi. Yurtiçi ve yurt dışında çeşitli ödüller aldı.</a:t>
            </a:r>
          </a:p>
          <a:p>
            <a:r>
              <a:rPr lang="tr-TR" sz="1250" b="1" dirty="0" smtClean="0">
                <a:latin typeface="Times New Roman" pitchFamily="18" charset="0"/>
                <a:cs typeface="Times New Roman" pitchFamily="18" charset="0"/>
              </a:rPr>
              <a:t>Konservatuarda iki yıl asistan hocalık yaptı.</a:t>
            </a:r>
          </a:p>
          <a:p>
            <a:r>
              <a:rPr lang="tr-TR" sz="1250" b="1" dirty="0" smtClean="0">
                <a:latin typeface="Times New Roman" pitchFamily="18" charset="0"/>
                <a:cs typeface="Times New Roman" pitchFamily="18" charset="0"/>
              </a:rPr>
              <a:t>Uzun yıllar Bakırköy Belediye Tiyatrosu’nda ve Devlet Tiyatrolarında görev aldı.</a:t>
            </a:r>
          </a:p>
          <a:p>
            <a:r>
              <a:rPr lang="tr-TR" sz="1250" b="1" dirty="0" smtClean="0">
                <a:latin typeface="Times New Roman" pitchFamily="18" charset="0"/>
                <a:cs typeface="Times New Roman" pitchFamily="18" charset="0"/>
              </a:rPr>
              <a:t>Okan </a:t>
            </a:r>
            <a:r>
              <a:rPr lang="tr-TR" sz="1250" b="1" dirty="0" err="1" smtClean="0">
                <a:latin typeface="Times New Roman" pitchFamily="18" charset="0"/>
                <a:cs typeface="Times New Roman" pitchFamily="18" charset="0"/>
              </a:rPr>
              <a:t>Bayülgen’in</a:t>
            </a:r>
            <a:r>
              <a:rPr lang="tr-TR" sz="1250" b="1" dirty="0" smtClean="0">
                <a:latin typeface="Times New Roman" pitchFamily="18" charset="0"/>
                <a:cs typeface="Times New Roman" pitchFamily="18" charset="0"/>
              </a:rPr>
              <a:t> televizyon programında yaptığı skeçlerle büyük hayran </a:t>
            </a:r>
          </a:p>
          <a:p>
            <a:r>
              <a:rPr lang="tr-TR" sz="1250" b="1" dirty="0" smtClean="0">
                <a:latin typeface="Times New Roman" pitchFamily="18" charset="0"/>
                <a:cs typeface="Times New Roman" pitchFamily="18" charset="0"/>
              </a:rPr>
              <a:t>kitlesine ulaştı.</a:t>
            </a:r>
            <a:r>
              <a:rPr lang="tr-TR" sz="1250" dirty="0" smtClean="0">
                <a:latin typeface="Times New Roman" pitchFamily="18" charset="0"/>
                <a:cs typeface="Times New Roman" pitchFamily="18" charset="0"/>
              </a:rPr>
              <a:t> </a:t>
            </a:r>
            <a:endParaRPr lang="tr-TR" sz="1250" dirty="0">
              <a:latin typeface="Times New Roman" pitchFamily="18" charset="0"/>
              <a:cs typeface="Times New Roman" pitchFamily="18" charset="0"/>
            </a:endParaRPr>
          </a:p>
        </p:txBody>
      </p:sp>
      <p:sp>
        <p:nvSpPr>
          <p:cNvPr id="9" name="8 Metin kutusu"/>
          <p:cNvSpPr txBox="1"/>
          <p:nvPr/>
        </p:nvSpPr>
        <p:spPr>
          <a:xfrm>
            <a:off x="642910" y="4357694"/>
            <a:ext cx="2714644" cy="2292935"/>
          </a:xfrm>
          <a:prstGeom prst="rect">
            <a:avLst/>
          </a:prstGeom>
          <a:noFill/>
        </p:spPr>
        <p:txBody>
          <a:bodyPr wrap="square" rtlCol="0">
            <a:spAutoFit/>
          </a:bodyPr>
          <a:lstStyle/>
          <a:p>
            <a:r>
              <a:rPr lang="tr-TR" sz="1250" b="1" u="sng" dirty="0" smtClean="0">
                <a:latin typeface="Times New Roman" pitchFamily="18" charset="0"/>
                <a:cs typeface="Times New Roman" pitchFamily="18" charset="0"/>
              </a:rPr>
              <a:t>Rol Aldığı Sinema Filmleri:</a:t>
            </a:r>
          </a:p>
          <a:p>
            <a:endParaRPr lang="tr-TR" sz="1250" b="1" u="sng"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●Plajda</a:t>
            </a:r>
          </a:p>
          <a:p>
            <a:r>
              <a:rPr lang="tr-TR" sz="1250" b="1" dirty="0" smtClean="0">
                <a:latin typeface="Times New Roman" pitchFamily="18" charset="0"/>
                <a:cs typeface="Times New Roman" pitchFamily="18" charset="0"/>
              </a:rPr>
              <a:t>●Çinliler Geliyor</a:t>
            </a:r>
          </a:p>
          <a:p>
            <a:r>
              <a:rPr lang="tr-TR" sz="1250" b="1" dirty="0" smtClean="0">
                <a:latin typeface="Times New Roman" pitchFamily="18" charset="0"/>
                <a:cs typeface="Times New Roman" pitchFamily="18" charset="0"/>
              </a:rPr>
              <a:t>●Hokkabaz</a:t>
            </a:r>
          </a:p>
          <a:p>
            <a:r>
              <a:rPr lang="tr-TR" sz="1250" b="1" dirty="0" smtClean="0">
                <a:latin typeface="Times New Roman" pitchFamily="18" charset="0"/>
                <a:cs typeface="Times New Roman" pitchFamily="18" charset="0"/>
              </a:rPr>
              <a:t>●Şarkıcı</a:t>
            </a:r>
          </a:p>
          <a:p>
            <a:r>
              <a:rPr lang="tr-TR" sz="1250" b="1" dirty="0" smtClean="0">
                <a:latin typeface="Times New Roman" pitchFamily="18" charset="0"/>
                <a:cs typeface="Times New Roman" pitchFamily="18" charset="0"/>
              </a:rPr>
              <a:t>●Görünmeyen</a:t>
            </a:r>
          </a:p>
          <a:p>
            <a:r>
              <a:rPr lang="tr-TR" sz="1250" b="1" dirty="0" smtClean="0">
                <a:latin typeface="Times New Roman" pitchFamily="18" charset="0"/>
                <a:cs typeface="Times New Roman" pitchFamily="18" charset="0"/>
              </a:rPr>
              <a:t>●Romantik Komedi</a:t>
            </a:r>
          </a:p>
          <a:p>
            <a:r>
              <a:rPr lang="tr-TR" sz="1250" b="1" dirty="0" smtClean="0">
                <a:latin typeface="Times New Roman" pitchFamily="18" charset="0"/>
                <a:cs typeface="Times New Roman" pitchFamily="18" charset="0"/>
              </a:rPr>
              <a:t>●Sıcak</a:t>
            </a:r>
          </a:p>
          <a:p>
            <a:r>
              <a:rPr lang="tr-TR" sz="1250" b="1" dirty="0" smtClean="0">
                <a:latin typeface="Times New Roman" pitchFamily="18" charset="0"/>
                <a:cs typeface="Times New Roman" pitchFamily="18" charset="0"/>
              </a:rPr>
              <a:t>●Romantik Komedi 2</a:t>
            </a:r>
          </a:p>
          <a:p>
            <a:endParaRPr lang="tr-TR" dirty="0">
              <a:latin typeface="Times New Roman" pitchFamily="18" charset="0"/>
              <a:cs typeface="Times New Roman" pitchFamily="18" charset="0"/>
            </a:endParaRPr>
          </a:p>
        </p:txBody>
      </p:sp>
      <p:sp>
        <p:nvSpPr>
          <p:cNvPr id="10" name="9 Metin kutusu"/>
          <p:cNvSpPr txBox="1"/>
          <p:nvPr/>
        </p:nvSpPr>
        <p:spPr>
          <a:xfrm>
            <a:off x="4071934" y="4357694"/>
            <a:ext cx="2714644" cy="2208297"/>
          </a:xfrm>
          <a:prstGeom prst="rect">
            <a:avLst/>
          </a:prstGeom>
          <a:noFill/>
        </p:spPr>
        <p:txBody>
          <a:bodyPr wrap="square" rtlCol="0">
            <a:spAutoFit/>
          </a:bodyPr>
          <a:lstStyle/>
          <a:p>
            <a:r>
              <a:rPr lang="tr-TR" sz="1250" b="1" u="sng" dirty="0" smtClean="0">
                <a:latin typeface="Times New Roman" pitchFamily="18" charset="0"/>
                <a:cs typeface="Times New Roman" pitchFamily="18" charset="0"/>
              </a:rPr>
              <a:t>Rol Aldığı Dizi Filmler:</a:t>
            </a:r>
          </a:p>
          <a:p>
            <a:endParaRPr lang="tr-TR" sz="1250" b="1" u="sng"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●Kısmetim Otel</a:t>
            </a:r>
          </a:p>
          <a:p>
            <a:r>
              <a:rPr lang="tr-TR" sz="1250" b="1" dirty="0" smtClean="0">
                <a:latin typeface="Times New Roman" pitchFamily="18" charset="0"/>
                <a:cs typeface="Times New Roman" pitchFamily="18" charset="0"/>
              </a:rPr>
              <a:t>●Aşka Sürgün</a:t>
            </a:r>
          </a:p>
          <a:p>
            <a:r>
              <a:rPr lang="tr-TR" sz="1250" b="1" dirty="0" smtClean="0">
                <a:latin typeface="Times New Roman" pitchFamily="18" charset="0"/>
                <a:cs typeface="Times New Roman" pitchFamily="18" charset="0"/>
              </a:rPr>
              <a:t>●Aşk Oyunu</a:t>
            </a:r>
          </a:p>
          <a:p>
            <a:r>
              <a:rPr lang="tr-TR" sz="1250" b="1" dirty="0" smtClean="0">
                <a:latin typeface="Times New Roman" pitchFamily="18" charset="0"/>
                <a:cs typeface="Times New Roman" pitchFamily="18" charset="0"/>
              </a:rPr>
              <a:t>●Avrupa Yakası</a:t>
            </a:r>
          </a:p>
          <a:p>
            <a:r>
              <a:rPr lang="tr-TR" sz="1250" b="1" dirty="0" smtClean="0">
                <a:latin typeface="Times New Roman" pitchFamily="18" charset="0"/>
                <a:cs typeface="Times New Roman" pitchFamily="18" charset="0"/>
              </a:rPr>
              <a:t>●Melek</a:t>
            </a:r>
          </a:p>
          <a:p>
            <a:r>
              <a:rPr lang="tr-TR" sz="1250" b="1" dirty="0" smtClean="0">
                <a:latin typeface="Times New Roman" pitchFamily="18" charset="0"/>
                <a:cs typeface="Times New Roman" pitchFamily="18" charset="0"/>
              </a:rPr>
              <a:t>●Aşkım Aşkım</a:t>
            </a:r>
          </a:p>
          <a:p>
            <a:r>
              <a:rPr lang="tr-TR" sz="1250" b="1" dirty="0" smtClean="0">
                <a:latin typeface="Times New Roman" pitchFamily="18" charset="0"/>
                <a:cs typeface="Times New Roman" pitchFamily="18" charset="0"/>
              </a:rPr>
              <a:t>●Pembe Patikler</a:t>
            </a:r>
          </a:p>
          <a:p>
            <a:r>
              <a:rPr lang="tr-TR" sz="1250" b="1" dirty="0" smtClean="0">
                <a:latin typeface="Times New Roman" pitchFamily="18" charset="0"/>
                <a:cs typeface="Times New Roman" pitchFamily="18" charset="0"/>
              </a:rPr>
              <a:t>●Başrolde Aşk</a:t>
            </a:r>
          </a:p>
          <a:p>
            <a:r>
              <a:rPr lang="tr-TR" sz="1250" b="1" dirty="0" smtClean="0">
                <a:latin typeface="Times New Roman" pitchFamily="18" charset="0"/>
                <a:cs typeface="Times New Roman" pitchFamily="18" charset="0"/>
              </a:rPr>
              <a:t>●Sakarya Fırat</a:t>
            </a:r>
            <a:endParaRPr lang="tr-TR" dirty="0">
              <a:latin typeface="Times New Roman" pitchFamily="18" charset="0"/>
              <a:cs typeface="Times New Roman" pitchFamily="18" charset="0"/>
            </a:endParaRPr>
          </a:p>
        </p:txBody>
      </p:sp>
      <p:pic>
        <p:nvPicPr>
          <p:cNvPr id="11" name="10 Resim" descr="gurgen oz.jpg"/>
          <p:cNvPicPr>
            <a:picLocks noChangeAspect="1"/>
          </p:cNvPicPr>
          <p:nvPr/>
        </p:nvPicPr>
        <p:blipFill>
          <a:blip r:embed="rId2"/>
          <a:stretch>
            <a:fillRect/>
          </a:stretch>
        </p:blipFill>
        <p:spPr>
          <a:xfrm>
            <a:off x="4929190" y="344664"/>
            <a:ext cx="2897190" cy="2100463"/>
          </a:xfrm>
          <a:prstGeom prst="rect">
            <a:avLst/>
          </a:prstGeom>
        </p:spPr>
      </p:pic>
      <p:pic>
        <p:nvPicPr>
          <p:cNvPr id="8" name="7 Resim" descr="522A4514.jpg"/>
          <p:cNvPicPr>
            <a:picLocks noChangeAspect="1"/>
          </p:cNvPicPr>
          <p:nvPr/>
        </p:nvPicPr>
        <p:blipFill>
          <a:blip r:embed="rId3" cstate="print"/>
          <a:stretch>
            <a:fillRect/>
          </a:stretch>
        </p:blipFill>
        <p:spPr>
          <a:xfrm>
            <a:off x="6286512" y="3643314"/>
            <a:ext cx="1857372" cy="278605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142976" y="1142984"/>
            <a:ext cx="3000396"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400" b="1" dirty="0" smtClean="0">
                <a:ln/>
                <a:solidFill>
                  <a:schemeClr val="accent3"/>
                </a:solidFill>
                <a:latin typeface="Blackadder ITC" pitchFamily="82" charset="0"/>
              </a:rPr>
              <a:t>Seda Bakan</a:t>
            </a:r>
            <a:endParaRPr lang="tr-TR" sz="4400" b="1" cap="none" spc="0" dirty="0">
              <a:ln/>
              <a:solidFill>
                <a:schemeClr val="accent3"/>
              </a:solidFill>
              <a:effectLst/>
              <a:latin typeface="Blackadder ITC" pitchFamily="82" charset="0"/>
            </a:endParaRPr>
          </a:p>
        </p:txBody>
      </p:sp>
      <p:sp>
        <p:nvSpPr>
          <p:cNvPr id="5" name="4 Metin kutusu"/>
          <p:cNvSpPr txBox="1"/>
          <p:nvPr/>
        </p:nvSpPr>
        <p:spPr>
          <a:xfrm>
            <a:off x="642910" y="2500306"/>
            <a:ext cx="7143800" cy="1438855"/>
          </a:xfrm>
          <a:prstGeom prst="rect">
            <a:avLst/>
          </a:prstGeom>
          <a:noFill/>
        </p:spPr>
        <p:txBody>
          <a:bodyPr wrap="square" rtlCol="0">
            <a:spAutoFit/>
          </a:bodyPr>
          <a:lstStyle/>
          <a:p>
            <a:r>
              <a:rPr lang="tr-TR" sz="1250" b="1" dirty="0" smtClean="0">
                <a:latin typeface="Times New Roman" pitchFamily="18" charset="0"/>
                <a:cs typeface="Times New Roman" pitchFamily="18" charset="0"/>
              </a:rPr>
              <a:t>10 Ekim1985’te İstanbul’da doğdu. </a:t>
            </a:r>
          </a:p>
          <a:p>
            <a:r>
              <a:rPr lang="tr-TR" sz="1250" b="1" dirty="0" smtClean="0">
                <a:latin typeface="Times New Roman" pitchFamily="18" charset="0"/>
                <a:cs typeface="Times New Roman" pitchFamily="18" charset="0"/>
              </a:rPr>
              <a:t>TÜRVAK ( Türker </a:t>
            </a:r>
            <a:r>
              <a:rPr lang="tr-TR" sz="1250" b="1" dirty="0" err="1" smtClean="0">
                <a:latin typeface="Times New Roman" pitchFamily="18" charset="0"/>
                <a:cs typeface="Times New Roman" pitchFamily="18" charset="0"/>
              </a:rPr>
              <a:t>İnanoğlu</a:t>
            </a:r>
            <a:r>
              <a:rPr lang="tr-TR" sz="1250" b="1" dirty="0" smtClean="0">
                <a:latin typeface="Times New Roman" pitchFamily="18" charset="0"/>
                <a:cs typeface="Times New Roman" pitchFamily="18" charset="0"/>
              </a:rPr>
              <a:t> Vakfı )'ta oyunculuk eğitimi aldı.</a:t>
            </a:r>
          </a:p>
          <a:p>
            <a:r>
              <a:rPr lang="tr-TR" sz="1250" b="1" dirty="0" err="1" smtClean="0">
                <a:latin typeface="Times New Roman" pitchFamily="18" charset="0"/>
                <a:cs typeface="Times New Roman" pitchFamily="18" charset="0"/>
              </a:rPr>
              <a:t>Number</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One</a:t>
            </a:r>
            <a:r>
              <a:rPr lang="tr-TR" sz="1250" b="1" dirty="0" smtClean="0">
                <a:latin typeface="Times New Roman" pitchFamily="18" charset="0"/>
                <a:cs typeface="Times New Roman" pitchFamily="18" charset="0"/>
              </a:rPr>
              <a:t> </a:t>
            </a:r>
            <a:r>
              <a:rPr lang="tr-TR" sz="1250" b="1" dirty="0" err="1" smtClean="0">
                <a:latin typeface="Times New Roman" pitchFamily="18" charset="0"/>
                <a:cs typeface="Times New Roman" pitchFamily="18" charset="0"/>
              </a:rPr>
              <a:t>Tv</a:t>
            </a:r>
            <a:r>
              <a:rPr lang="tr-TR" sz="1250" b="1" dirty="0" smtClean="0">
                <a:latin typeface="Times New Roman" pitchFamily="18" charset="0"/>
                <a:cs typeface="Times New Roman" pitchFamily="18" charset="0"/>
              </a:rPr>
              <a:t>, On </a:t>
            </a:r>
            <a:r>
              <a:rPr lang="tr-TR" sz="1250" b="1" dirty="0" err="1" smtClean="0">
                <a:latin typeface="Times New Roman" pitchFamily="18" charset="0"/>
                <a:cs typeface="Times New Roman" pitchFamily="18" charset="0"/>
              </a:rPr>
              <a:t>Air</a:t>
            </a:r>
            <a:r>
              <a:rPr lang="tr-TR" sz="1250" b="1" dirty="0" smtClean="0">
                <a:latin typeface="Times New Roman" pitchFamily="18" charset="0"/>
                <a:cs typeface="Times New Roman" pitchFamily="18" charset="0"/>
              </a:rPr>
              <a:t> ve MTV Türkiye gibi müzik kanallarında </a:t>
            </a:r>
          </a:p>
          <a:p>
            <a:r>
              <a:rPr lang="tr-TR" sz="1250" b="1" dirty="0" smtClean="0">
                <a:latin typeface="Times New Roman" pitchFamily="18" charset="0"/>
                <a:cs typeface="Times New Roman" pitchFamily="18" charset="0"/>
              </a:rPr>
              <a:t>bir süre </a:t>
            </a:r>
            <a:r>
              <a:rPr lang="tr-TR" sz="1250" b="1" dirty="0" err="1" smtClean="0">
                <a:latin typeface="Times New Roman" pitchFamily="18" charset="0"/>
                <a:cs typeface="Times New Roman" pitchFamily="18" charset="0"/>
              </a:rPr>
              <a:t>VJ’lik</a:t>
            </a:r>
            <a:r>
              <a:rPr lang="tr-TR" sz="1250" b="1" dirty="0" smtClean="0">
                <a:latin typeface="Times New Roman" pitchFamily="18" charset="0"/>
                <a:cs typeface="Times New Roman" pitchFamily="18" charset="0"/>
              </a:rPr>
              <a:t> yaptıktan sonra televizyon </a:t>
            </a:r>
          </a:p>
          <a:p>
            <a:r>
              <a:rPr lang="tr-TR" sz="1250" b="1" dirty="0" smtClean="0">
                <a:latin typeface="Times New Roman" pitchFamily="18" charset="0"/>
                <a:cs typeface="Times New Roman" pitchFamily="18" charset="0"/>
              </a:rPr>
              <a:t>dizilerinde ve sinema filmlerinde rol almaya başladı. </a:t>
            </a:r>
          </a:p>
          <a:p>
            <a:r>
              <a:rPr lang="tr-TR" sz="1250" b="1" dirty="0" err="1" smtClean="0">
                <a:latin typeface="Times New Roman" pitchFamily="18" charset="0"/>
                <a:cs typeface="Times New Roman" pitchFamily="18" charset="0"/>
              </a:rPr>
              <a:t>Behzat</a:t>
            </a:r>
            <a:r>
              <a:rPr lang="tr-TR" sz="1250" b="1" dirty="0" smtClean="0">
                <a:latin typeface="Times New Roman" pitchFamily="18" charset="0"/>
                <a:cs typeface="Times New Roman" pitchFamily="18" charset="0"/>
              </a:rPr>
              <a:t> Ç. dizisindeki ‘Eda’ komiser rolüyle  izleyicilerin büyük beğenisini</a:t>
            </a:r>
          </a:p>
          <a:p>
            <a:r>
              <a:rPr lang="tr-TR" sz="1250" b="1" dirty="0" smtClean="0">
                <a:latin typeface="Times New Roman" pitchFamily="18" charset="0"/>
                <a:cs typeface="Times New Roman" pitchFamily="18" charset="0"/>
              </a:rPr>
              <a:t>kazandı.  </a:t>
            </a:r>
            <a:endParaRPr lang="tr-TR" sz="1250" b="1" dirty="0">
              <a:latin typeface="Times New Roman" pitchFamily="18" charset="0"/>
              <a:cs typeface="Times New Roman" pitchFamily="18" charset="0"/>
            </a:endParaRPr>
          </a:p>
        </p:txBody>
      </p:sp>
      <p:sp>
        <p:nvSpPr>
          <p:cNvPr id="6" name="5 Metin kutusu"/>
          <p:cNvSpPr txBox="1"/>
          <p:nvPr/>
        </p:nvSpPr>
        <p:spPr>
          <a:xfrm>
            <a:off x="642910" y="4357694"/>
            <a:ext cx="2714644" cy="1246495"/>
          </a:xfrm>
          <a:prstGeom prst="rect">
            <a:avLst/>
          </a:prstGeom>
          <a:noFill/>
        </p:spPr>
        <p:txBody>
          <a:bodyPr wrap="square" rtlCol="0">
            <a:spAutoFit/>
          </a:bodyPr>
          <a:lstStyle/>
          <a:p>
            <a:r>
              <a:rPr lang="tr-TR" sz="1250" b="1" u="sng" dirty="0" smtClean="0">
                <a:latin typeface="Times New Roman" pitchFamily="18" charset="0"/>
                <a:cs typeface="Times New Roman" pitchFamily="18" charset="0"/>
              </a:rPr>
              <a:t>Rol Aldığı Sinema Filmleri:</a:t>
            </a:r>
          </a:p>
          <a:p>
            <a:endParaRPr lang="tr-TR" sz="1250" b="1" u="sng"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a:t>
            </a:r>
            <a:r>
              <a:rPr lang="tr-TR" sz="1250" b="1" dirty="0" err="1" smtClean="0">
                <a:latin typeface="Times New Roman" pitchFamily="18" charset="0"/>
                <a:cs typeface="Times New Roman" pitchFamily="18" charset="0"/>
              </a:rPr>
              <a:t>Behzat</a:t>
            </a:r>
            <a:r>
              <a:rPr lang="tr-TR" sz="1250" b="1" dirty="0" smtClean="0">
                <a:latin typeface="Times New Roman" pitchFamily="18" charset="0"/>
                <a:cs typeface="Times New Roman" pitchFamily="18" charset="0"/>
              </a:rPr>
              <a:t> Ç. Ankara Yanıyor</a:t>
            </a:r>
          </a:p>
          <a:p>
            <a:r>
              <a:rPr lang="tr-TR" sz="1250" b="1" dirty="0" smtClean="0">
                <a:latin typeface="Times New Roman" pitchFamily="18" charset="0"/>
                <a:cs typeface="Times New Roman" pitchFamily="18" charset="0"/>
              </a:rPr>
              <a:t>●</a:t>
            </a:r>
            <a:r>
              <a:rPr lang="tr-TR" sz="1250" b="1" dirty="0" err="1" smtClean="0">
                <a:latin typeface="Times New Roman" pitchFamily="18" charset="0"/>
                <a:cs typeface="Times New Roman" pitchFamily="18" charset="0"/>
              </a:rPr>
              <a:t>Behzat</a:t>
            </a:r>
            <a:r>
              <a:rPr lang="tr-TR" sz="1250" b="1" dirty="0" smtClean="0">
                <a:latin typeface="Times New Roman" pitchFamily="18" charset="0"/>
                <a:cs typeface="Times New Roman" pitchFamily="18" charset="0"/>
              </a:rPr>
              <a:t> Ç. Seni Kalbime Gömdüm</a:t>
            </a:r>
          </a:p>
          <a:p>
            <a:r>
              <a:rPr lang="tr-TR" sz="1250" b="1" dirty="0" smtClean="0">
                <a:latin typeface="Times New Roman" pitchFamily="18" charset="0"/>
                <a:cs typeface="Times New Roman" pitchFamily="18" charset="0"/>
              </a:rPr>
              <a:t>●Umut</a:t>
            </a:r>
          </a:p>
          <a:p>
            <a:endParaRPr lang="tr-TR" sz="1250" b="1" dirty="0">
              <a:latin typeface="Times New Roman" pitchFamily="18" charset="0"/>
              <a:cs typeface="Times New Roman" pitchFamily="18" charset="0"/>
            </a:endParaRPr>
          </a:p>
        </p:txBody>
      </p:sp>
      <p:sp>
        <p:nvSpPr>
          <p:cNvPr id="7" name="6 Metin kutusu"/>
          <p:cNvSpPr txBox="1"/>
          <p:nvPr/>
        </p:nvSpPr>
        <p:spPr>
          <a:xfrm>
            <a:off x="3571868" y="4357694"/>
            <a:ext cx="2714644" cy="1823576"/>
          </a:xfrm>
          <a:prstGeom prst="rect">
            <a:avLst/>
          </a:prstGeom>
          <a:noFill/>
        </p:spPr>
        <p:txBody>
          <a:bodyPr wrap="square" rtlCol="0">
            <a:spAutoFit/>
          </a:bodyPr>
          <a:lstStyle/>
          <a:p>
            <a:r>
              <a:rPr lang="tr-TR" sz="1250" b="1" u="sng" dirty="0" smtClean="0">
                <a:latin typeface="Times New Roman" pitchFamily="18" charset="0"/>
                <a:cs typeface="Times New Roman" pitchFamily="18" charset="0"/>
              </a:rPr>
              <a:t>Rol Aldığı Dizi Filmler:</a:t>
            </a:r>
          </a:p>
          <a:p>
            <a:endParaRPr lang="tr-TR" sz="1250" b="1" u="sng"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a:t>
            </a:r>
            <a:r>
              <a:rPr lang="tr-TR" sz="1250" b="1" dirty="0" err="1" smtClean="0">
                <a:latin typeface="Times New Roman" pitchFamily="18" charset="0"/>
                <a:cs typeface="Times New Roman" pitchFamily="18" charset="0"/>
              </a:rPr>
              <a:t>Behzat</a:t>
            </a:r>
            <a:r>
              <a:rPr lang="tr-TR" sz="1250" b="1" dirty="0" smtClean="0">
                <a:latin typeface="Times New Roman" pitchFamily="18" charset="0"/>
                <a:cs typeface="Times New Roman" pitchFamily="18" charset="0"/>
              </a:rPr>
              <a:t> Ç. Bir Ankara Polisiyesi</a:t>
            </a:r>
          </a:p>
          <a:p>
            <a:r>
              <a:rPr lang="tr-TR" sz="1250" b="1" dirty="0" smtClean="0">
                <a:latin typeface="Times New Roman" pitchFamily="18" charset="0"/>
                <a:cs typeface="Times New Roman" pitchFamily="18" charset="0"/>
              </a:rPr>
              <a:t>●Şen Yuva</a:t>
            </a:r>
          </a:p>
          <a:p>
            <a:r>
              <a:rPr lang="tr-TR" sz="1250" b="1" dirty="0" smtClean="0">
                <a:latin typeface="Times New Roman" pitchFamily="18" charset="0"/>
                <a:cs typeface="Times New Roman" pitchFamily="18" charset="0"/>
              </a:rPr>
              <a:t>●Makber</a:t>
            </a:r>
          </a:p>
          <a:p>
            <a:r>
              <a:rPr lang="tr-TR" sz="1250" b="1" dirty="0" smtClean="0">
                <a:latin typeface="Times New Roman" pitchFamily="18" charset="0"/>
                <a:cs typeface="Times New Roman" pitchFamily="18" charset="0"/>
              </a:rPr>
              <a:t>●Geniş Aile</a:t>
            </a:r>
          </a:p>
          <a:p>
            <a:r>
              <a:rPr lang="tr-TR" sz="1250" b="1" dirty="0" smtClean="0">
                <a:latin typeface="Times New Roman" pitchFamily="18" charset="0"/>
                <a:cs typeface="Times New Roman" pitchFamily="18" charset="0"/>
              </a:rPr>
              <a:t>●Adanalı</a:t>
            </a:r>
          </a:p>
          <a:p>
            <a:r>
              <a:rPr lang="tr-TR" sz="1250" b="1" dirty="0" smtClean="0">
                <a:latin typeface="Times New Roman" pitchFamily="18" charset="0"/>
                <a:cs typeface="Times New Roman" pitchFamily="18" charset="0"/>
              </a:rPr>
              <a:t>●Sana Mecburum</a:t>
            </a:r>
          </a:p>
          <a:p>
            <a:r>
              <a:rPr lang="tr-TR" sz="1250" b="1" dirty="0" smtClean="0">
                <a:latin typeface="Times New Roman" pitchFamily="18" charset="0"/>
                <a:cs typeface="Times New Roman" pitchFamily="18" charset="0"/>
              </a:rPr>
              <a:t>●Pars </a:t>
            </a:r>
            <a:r>
              <a:rPr lang="tr-TR" sz="1250" b="1" dirty="0" err="1" smtClean="0">
                <a:latin typeface="Times New Roman" pitchFamily="18" charset="0"/>
                <a:cs typeface="Times New Roman" pitchFamily="18" charset="0"/>
              </a:rPr>
              <a:t>Narkoterör</a:t>
            </a:r>
            <a:endParaRPr lang="tr-TR" dirty="0">
              <a:latin typeface="Times New Roman" pitchFamily="18" charset="0"/>
              <a:cs typeface="Times New Roman" pitchFamily="18" charset="0"/>
            </a:endParaRPr>
          </a:p>
        </p:txBody>
      </p:sp>
      <p:pic>
        <p:nvPicPr>
          <p:cNvPr id="9" name="8 Resim" descr="seda-bakan_133681_m.jpg"/>
          <p:cNvPicPr>
            <a:picLocks noChangeAspect="1"/>
          </p:cNvPicPr>
          <p:nvPr/>
        </p:nvPicPr>
        <p:blipFill>
          <a:blip r:embed="rId2"/>
          <a:stretch>
            <a:fillRect/>
          </a:stretch>
        </p:blipFill>
        <p:spPr>
          <a:xfrm>
            <a:off x="5929322" y="500042"/>
            <a:ext cx="2071702" cy="2868959"/>
          </a:xfrm>
          <a:prstGeom prst="rect">
            <a:avLst/>
          </a:prstGeom>
        </p:spPr>
      </p:pic>
      <p:pic>
        <p:nvPicPr>
          <p:cNvPr id="8" name="7 Resim" descr="522A5625.jpg"/>
          <p:cNvPicPr>
            <a:picLocks noChangeAspect="1"/>
          </p:cNvPicPr>
          <p:nvPr/>
        </p:nvPicPr>
        <p:blipFill>
          <a:blip r:embed="rId3" cstate="print"/>
          <a:stretch>
            <a:fillRect/>
          </a:stretch>
        </p:blipFill>
        <p:spPr>
          <a:xfrm>
            <a:off x="6000760" y="3500438"/>
            <a:ext cx="2000264" cy="300039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28596" y="1000108"/>
            <a:ext cx="4929222"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400" b="1" cap="none" spc="0" dirty="0" smtClean="0">
                <a:ln/>
                <a:solidFill>
                  <a:schemeClr val="accent3"/>
                </a:solidFill>
                <a:effectLst/>
                <a:latin typeface="Blackadder ITC" pitchFamily="82" charset="0"/>
              </a:rPr>
              <a:t>Mustafa </a:t>
            </a:r>
            <a:r>
              <a:rPr lang="tr-TR" sz="4400" b="1" cap="none" spc="0" dirty="0" err="1" smtClean="0">
                <a:ln/>
                <a:solidFill>
                  <a:schemeClr val="accent3"/>
                </a:solidFill>
                <a:effectLst/>
                <a:latin typeface="Blackadder ITC" pitchFamily="82" charset="0"/>
              </a:rPr>
              <a:t>Uzunyılmaz</a:t>
            </a:r>
            <a:endParaRPr lang="tr-TR" sz="4400" b="1" cap="none" spc="0" dirty="0">
              <a:ln/>
              <a:solidFill>
                <a:schemeClr val="accent3"/>
              </a:solidFill>
              <a:effectLst/>
              <a:latin typeface="Blackadder ITC" pitchFamily="82" charset="0"/>
            </a:endParaRPr>
          </a:p>
        </p:txBody>
      </p:sp>
      <p:sp>
        <p:nvSpPr>
          <p:cNvPr id="6" name="5 Metin kutusu"/>
          <p:cNvSpPr txBox="1"/>
          <p:nvPr/>
        </p:nvSpPr>
        <p:spPr>
          <a:xfrm>
            <a:off x="642910" y="2357431"/>
            <a:ext cx="7500990" cy="1461939"/>
          </a:xfrm>
          <a:prstGeom prst="rect">
            <a:avLst/>
          </a:prstGeom>
          <a:noFill/>
        </p:spPr>
        <p:txBody>
          <a:bodyPr wrap="square" rtlCol="0">
            <a:spAutoFit/>
          </a:bodyPr>
          <a:lstStyle/>
          <a:p>
            <a:r>
              <a:rPr lang="tr-TR" sz="1250" b="1" dirty="0" smtClean="0">
                <a:latin typeface="Times New Roman" pitchFamily="18" charset="0"/>
                <a:cs typeface="Times New Roman" pitchFamily="18" charset="0"/>
              </a:rPr>
              <a:t>Mustafa </a:t>
            </a:r>
            <a:r>
              <a:rPr lang="tr-TR" sz="1250" b="1" dirty="0" err="1" smtClean="0">
                <a:latin typeface="Times New Roman" pitchFamily="18" charset="0"/>
                <a:cs typeface="Times New Roman" pitchFamily="18" charset="0"/>
              </a:rPr>
              <a:t>Uzunyılmaz</a:t>
            </a:r>
            <a:r>
              <a:rPr lang="tr-TR" sz="1250" b="1" dirty="0" smtClean="0">
                <a:latin typeface="Times New Roman" pitchFamily="18" charset="0"/>
                <a:cs typeface="Times New Roman" pitchFamily="18" charset="0"/>
              </a:rPr>
              <a:t> ,1960 yılında Trabzon’da doğdu.</a:t>
            </a:r>
          </a:p>
          <a:p>
            <a:r>
              <a:rPr lang="tr-TR" sz="1250" b="1" dirty="0" smtClean="0">
                <a:latin typeface="Times New Roman" pitchFamily="18" charset="0"/>
                <a:cs typeface="Times New Roman" pitchFamily="18" charset="0"/>
              </a:rPr>
              <a:t>Tiyatro eğitimini İstanbul Konservatuarı Tiyatro Bölümü’nde aldı.</a:t>
            </a:r>
          </a:p>
          <a:p>
            <a:r>
              <a:rPr lang="tr-TR" sz="1250" b="1" dirty="0" smtClean="0">
                <a:latin typeface="Times New Roman" pitchFamily="18" charset="0"/>
                <a:cs typeface="Times New Roman" pitchFamily="18" charset="0"/>
              </a:rPr>
              <a:t>TRT Radyo’da tiyatro seslendirmeleri yaptı. </a:t>
            </a:r>
          </a:p>
          <a:p>
            <a:r>
              <a:rPr lang="tr-TR" sz="1250" b="1" dirty="0" smtClean="0">
                <a:latin typeface="Times New Roman" pitchFamily="18" charset="0"/>
                <a:cs typeface="Times New Roman" pitchFamily="18" charset="0"/>
              </a:rPr>
              <a:t>Uzun yıllar Devekuşu </a:t>
            </a:r>
            <a:r>
              <a:rPr lang="tr-TR" sz="1250" b="1" dirty="0" err="1" smtClean="0">
                <a:latin typeface="Times New Roman" pitchFamily="18" charset="0"/>
                <a:cs typeface="Times New Roman" pitchFamily="18" charset="0"/>
              </a:rPr>
              <a:t>Kabere’de</a:t>
            </a:r>
            <a:r>
              <a:rPr lang="tr-TR" sz="1250" b="1" dirty="0" smtClean="0">
                <a:latin typeface="Times New Roman" pitchFamily="18" charset="0"/>
                <a:cs typeface="Times New Roman" pitchFamily="18" charset="0"/>
              </a:rPr>
              <a:t> rol  alan sanatçı kısa zamanda sinema ve dizi filmlerin vazgeçilmez oyuncularından biri haline geldi.</a:t>
            </a:r>
            <a:endParaRPr lang="tr-TR" sz="1400" b="1" dirty="0" smtClean="0">
              <a:latin typeface="Times New Roman" pitchFamily="18" charset="0"/>
              <a:cs typeface="Times New Roman" pitchFamily="18" charset="0"/>
            </a:endParaRPr>
          </a:p>
          <a:p>
            <a:endParaRPr lang="tr-TR" sz="1400" dirty="0" smtClean="0">
              <a:latin typeface="Times New Roman" pitchFamily="18" charset="0"/>
              <a:cs typeface="Times New Roman" pitchFamily="18" charset="0"/>
            </a:endParaRPr>
          </a:p>
          <a:p>
            <a:r>
              <a:rPr lang="tr-TR" sz="1250" dirty="0" smtClean="0">
                <a:latin typeface="Times New Roman" pitchFamily="18" charset="0"/>
                <a:cs typeface="Times New Roman" pitchFamily="18" charset="0"/>
              </a:rPr>
              <a:t> </a:t>
            </a:r>
            <a:endParaRPr lang="tr-TR" sz="1250" dirty="0">
              <a:latin typeface="Times New Roman" pitchFamily="18" charset="0"/>
              <a:cs typeface="Times New Roman" pitchFamily="18" charset="0"/>
            </a:endParaRPr>
          </a:p>
        </p:txBody>
      </p:sp>
      <p:sp>
        <p:nvSpPr>
          <p:cNvPr id="8" name="7 Metin kutusu"/>
          <p:cNvSpPr txBox="1"/>
          <p:nvPr/>
        </p:nvSpPr>
        <p:spPr>
          <a:xfrm>
            <a:off x="642910" y="3571876"/>
            <a:ext cx="2714644" cy="2785378"/>
          </a:xfrm>
          <a:prstGeom prst="rect">
            <a:avLst/>
          </a:prstGeom>
          <a:noFill/>
        </p:spPr>
        <p:txBody>
          <a:bodyPr wrap="square" rtlCol="0">
            <a:spAutoFit/>
          </a:bodyPr>
          <a:lstStyle/>
          <a:p>
            <a:r>
              <a:rPr lang="tr-TR" sz="1250" b="1" u="sng" dirty="0" smtClean="0">
                <a:latin typeface="Times New Roman" pitchFamily="18" charset="0"/>
                <a:cs typeface="Times New Roman" pitchFamily="18" charset="0"/>
              </a:rPr>
              <a:t>Rol Aldığı  Bazı Sinema Filmleri:</a:t>
            </a:r>
          </a:p>
          <a:p>
            <a:endParaRPr lang="tr-TR" sz="1250" b="1" u="sng"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●Patron Mutlu Son İstiyor</a:t>
            </a:r>
          </a:p>
          <a:p>
            <a:r>
              <a:rPr lang="tr-TR" sz="1250" b="1" dirty="0" smtClean="0">
                <a:latin typeface="Times New Roman" pitchFamily="18" charset="0"/>
                <a:cs typeface="Times New Roman" pitchFamily="18" charset="0"/>
              </a:rPr>
              <a:t>●Meryem </a:t>
            </a:r>
          </a:p>
          <a:p>
            <a:r>
              <a:rPr lang="tr-TR" sz="1250" b="1" dirty="0" smtClean="0">
                <a:latin typeface="Times New Roman" pitchFamily="18" charset="0"/>
                <a:cs typeface="Times New Roman" pitchFamily="18" charset="0"/>
              </a:rPr>
              <a:t>●Kumun Tadı</a:t>
            </a:r>
          </a:p>
          <a:p>
            <a:r>
              <a:rPr lang="tr-TR" sz="1250" b="1" dirty="0" smtClean="0">
                <a:latin typeface="Times New Roman" pitchFamily="18" charset="0"/>
                <a:cs typeface="Times New Roman" pitchFamily="18" charset="0"/>
              </a:rPr>
              <a:t>●Bu Son Olsun</a:t>
            </a:r>
          </a:p>
          <a:p>
            <a:r>
              <a:rPr lang="tr-TR" sz="1250" b="1" dirty="0" smtClean="0">
                <a:latin typeface="Times New Roman" pitchFamily="18" charset="0"/>
                <a:cs typeface="Times New Roman" pitchFamily="18" charset="0"/>
              </a:rPr>
              <a:t>●İncir Reçeli</a:t>
            </a:r>
          </a:p>
          <a:p>
            <a:r>
              <a:rPr lang="tr-TR" sz="1250" b="1" dirty="0" smtClean="0">
                <a:latin typeface="Times New Roman" pitchFamily="18" charset="0"/>
                <a:cs typeface="Times New Roman" pitchFamily="18" charset="0"/>
              </a:rPr>
              <a:t>●Lodos</a:t>
            </a:r>
          </a:p>
          <a:p>
            <a:r>
              <a:rPr lang="tr-TR" sz="1250" b="1" dirty="0" smtClean="0">
                <a:latin typeface="Times New Roman" pitchFamily="18" charset="0"/>
                <a:cs typeface="Times New Roman" pitchFamily="18" charset="0"/>
              </a:rPr>
              <a:t>●Kıskanmak</a:t>
            </a:r>
          </a:p>
          <a:p>
            <a:r>
              <a:rPr lang="tr-TR" sz="1250" b="1" dirty="0" smtClean="0">
                <a:latin typeface="Times New Roman" pitchFamily="18" charset="0"/>
                <a:cs typeface="Times New Roman" pitchFamily="18" charset="0"/>
              </a:rPr>
              <a:t>●Kaptan Feza</a:t>
            </a:r>
          </a:p>
          <a:p>
            <a:r>
              <a:rPr lang="tr-TR" sz="1250" b="1" dirty="0" smtClean="0">
                <a:latin typeface="Times New Roman" pitchFamily="18" charset="0"/>
                <a:cs typeface="Times New Roman" pitchFamily="18" charset="0"/>
              </a:rPr>
              <a:t>●İncir Çekirdeği</a:t>
            </a:r>
          </a:p>
          <a:p>
            <a:r>
              <a:rPr lang="tr-TR" sz="1250" b="1" dirty="0" smtClean="0">
                <a:latin typeface="Times New Roman" pitchFamily="18" charset="0"/>
                <a:cs typeface="Times New Roman" pitchFamily="18" charset="0"/>
              </a:rPr>
              <a:t>●Osmanlı Cumhuriyeti</a:t>
            </a:r>
          </a:p>
          <a:p>
            <a:r>
              <a:rPr lang="tr-TR" sz="1250" b="1" dirty="0" smtClean="0">
                <a:latin typeface="Times New Roman" pitchFamily="18" charset="0"/>
                <a:cs typeface="Times New Roman" pitchFamily="18" charset="0"/>
              </a:rPr>
              <a:t>●Filler ve Çimen</a:t>
            </a:r>
          </a:p>
          <a:p>
            <a:r>
              <a:rPr lang="tr-TR" sz="1250" b="1" dirty="0" smtClean="0">
                <a:latin typeface="Times New Roman" pitchFamily="18" charset="0"/>
                <a:cs typeface="Times New Roman" pitchFamily="18" charset="0"/>
              </a:rPr>
              <a:t>●Her Şey Çok Güzel Olacak</a:t>
            </a:r>
            <a:endParaRPr lang="tr-TR" sz="1250" b="1" dirty="0">
              <a:latin typeface="Times New Roman" pitchFamily="18" charset="0"/>
              <a:cs typeface="Times New Roman" pitchFamily="18" charset="0"/>
            </a:endParaRPr>
          </a:p>
        </p:txBody>
      </p:sp>
      <p:sp>
        <p:nvSpPr>
          <p:cNvPr id="9" name="8 Metin kutusu"/>
          <p:cNvSpPr txBox="1"/>
          <p:nvPr/>
        </p:nvSpPr>
        <p:spPr>
          <a:xfrm>
            <a:off x="4071934" y="3571876"/>
            <a:ext cx="2714644" cy="2977738"/>
          </a:xfrm>
          <a:prstGeom prst="rect">
            <a:avLst/>
          </a:prstGeom>
          <a:noFill/>
        </p:spPr>
        <p:txBody>
          <a:bodyPr wrap="square" rtlCol="0">
            <a:spAutoFit/>
          </a:bodyPr>
          <a:lstStyle/>
          <a:p>
            <a:r>
              <a:rPr lang="tr-TR" sz="1250" b="1" u="sng" dirty="0" smtClean="0">
                <a:latin typeface="Times New Roman" pitchFamily="18" charset="0"/>
                <a:cs typeface="Times New Roman" pitchFamily="18" charset="0"/>
              </a:rPr>
              <a:t>Rol Aldığı  Bazı Dizi Filmler:</a:t>
            </a:r>
          </a:p>
          <a:p>
            <a:endParaRPr lang="tr-TR" sz="1250" b="1" u="sng"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●Salih Kuşu</a:t>
            </a:r>
          </a:p>
          <a:p>
            <a:r>
              <a:rPr lang="tr-TR" sz="1250" b="1" dirty="0" smtClean="0">
                <a:latin typeface="Times New Roman" pitchFamily="18" charset="0"/>
                <a:cs typeface="Times New Roman" pitchFamily="18" charset="0"/>
              </a:rPr>
              <a:t>●Bir Zamanlar Osmanlı Kıyam</a:t>
            </a:r>
          </a:p>
          <a:p>
            <a:r>
              <a:rPr lang="tr-TR" sz="1250" b="1" dirty="0" smtClean="0">
                <a:latin typeface="Times New Roman" pitchFamily="18" charset="0"/>
                <a:cs typeface="Times New Roman" pitchFamily="18" charset="0"/>
              </a:rPr>
              <a:t>●Geniş Aile</a:t>
            </a:r>
          </a:p>
          <a:p>
            <a:r>
              <a:rPr lang="tr-TR" sz="1250" b="1" dirty="0" smtClean="0">
                <a:latin typeface="Times New Roman" pitchFamily="18" charset="0"/>
                <a:cs typeface="Times New Roman" pitchFamily="18" charset="0"/>
              </a:rPr>
              <a:t>●Süper </a:t>
            </a:r>
            <a:r>
              <a:rPr lang="tr-TR" sz="1250" b="1" dirty="0" err="1" smtClean="0">
                <a:latin typeface="Times New Roman" pitchFamily="18" charset="0"/>
                <a:cs typeface="Times New Roman" pitchFamily="18" charset="0"/>
              </a:rPr>
              <a:t>Babanne</a:t>
            </a:r>
            <a:endParaRPr lang="tr-TR" sz="1250" b="1"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●Düğün Şarkıcısı</a:t>
            </a:r>
          </a:p>
          <a:p>
            <a:r>
              <a:rPr lang="tr-TR" sz="1250" b="1" dirty="0" smtClean="0">
                <a:latin typeface="Times New Roman" pitchFamily="18" charset="0"/>
                <a:cs typeface="Times New Roman" pitchFamily="18" charset="0"/>
              </a:rPr>
              <a:t>●Sağır Oda</a:t>
            </a:r>
          </a:p>
          <a:p>
            <a:r>
              <a:rPr lang="tr-TR" sz="1250" b="1" dirty="0" smtClean="0">
                <a:latin typeface="Times New Roman" pitchFamily="18" charset="0"/>
                <a:cs typeface="Times New Roman" pitchFamily="18" charset="0"/>
              </a:rPr>
              <a:t>●Çapkın</a:t>
            </a:r>
          </a:p>
          <a:p>
            <a:r>
              <a:rPr lang="tr-TR" sz="1250" b="1" dirty="0" smtClean="0">
                <a:latin typeface="Times New Roman" pitchFamily="18" charset="0"/>
                <a:cs typeface="Times New Roman" pitchFamily="18" charset="0"/>
              </a:rPr>
              <a:t>●</a:t>
            </a:r>
            <a:r>
              <a:rPr lang="tr-TR" sz="1250" b="1" dirty="0" err="1" smtClean="0">
                <a:latin typeface="Times New Roman" pitchFamily="18" charset="0"/>
                <a:cs typeface="Times New Roman" pitchFamily="18" charset="0"/>
              </a:rPr>
              <a:t>Ayrılsakta</a:t>
            </a:r>
            <a:r>
              <a:rPr lang="tr-TR" sz="1250" b="1" dirty="0" smtClean="0">
                <a:latin typeface="Times New Roman" pitchFamily="18" charset="0"/>
                <a:cs typeface="Times New Roman" pitchFamily="18" charset="0"/>
              </a:rPr>
              <a:t> Beraberiz</a:t>
            </a:r>
          </a:p>
          <a:p>
            <a:r>
              <a:rPr lang="tr-TR" sz="1250" b="1" dirty="0" smtClean="0">
                <a:latin typeface="Times New Roman" pitchFamily="18" charset="0"/>
                <a:cs typeface="Times New Roman" pitchFamily="18" charset="0"/>
              </a:rPr>
              <a:t>●Vay Anam Vay</a:t>
            </a:r>
          </a:p>
          <a:p>
            <a:r>
              <a:rPr lang="tr-TR" sz="1250" b="1" dirty="0" smtClean="0">
                <a:latin typeface="Times New Roman" pitchFamily="18" charset="0"/>
                <a:cs typeface="Times New Roman" pitchFamily="18" charset="0"/>
              </a:rPr>
              <a:t>●Kaygısızlar</a:t>
            </a:r>
          </a:p>
          <a:p>
            <a:r>
              <a:rPr lang="tr-TR" sz="1250" b="1" dirty="0" smtClean="0">
                <a:latin typeface="Times New Roman" pitchFamily="18" charset="0"/>
                <a:cs typeface="Times New Roman" pitchFamily="18" charset="0"/>
              </a:rPr>
              <a:t>●</a:t>
            </a:r>
            <a:r>
              <a:rPr lang="tr-TR" sz="1250" b="1" dirty="0" err="1" smtClean="0">
                <a:latin typeface="Times New Roman" pitchFamily="18" charset="0"/>
                <a:cs typeface="Times New Roman" pitchFamily="18" charset="0"/>
              </a:rPr>
              <a:t>Tirvana</a:t>
            </a:r>
            <a:endParaRPr lang="tr-TR" sz="1250" b="1"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●Evdeki Yabancı</a:t>
            </a:r>
          </a:p>
          <a:p>
            <a:r>
              <a:rPr lang="tr-TR" sz="1250" b="1" dirty="0" smtClean="0">
                <a:latin typeface="Times New Roman" pitchFamily="18" charset="0"/>
                <a:cs typeface="Times New Roman" pitchFamily="18" charset="0"/>
              </a:rPr>
              <a:t>●Yılan Hikayesi</a:t>
            </a:r>
          </a:p>
        </p:txBody>
      </p:sp>
      <p:pic>
        <p:nvPicPr>
          <p:cNvPr id="10" name="9 Resim" descr="7.jpg"/>
          <p:cNvPicPr>
            <a:picLocks noChangeAspect="1"/>
          </p:cNvPicPr>
          <p:nvPr/>
        </p:nvPicPr>
        <p:blipFill>
          <a:blip r:embed="rId3" cstate="print"/>
          <a:stretch>
            <a:fillRect/>
          </a:stretch>
        </p:blipFill>
        <p:spPr>
          <a:xfrm>
            <a:off x="5286380" y="357166"/>
            <a:ext cx="3214678" cy="213642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28596" y="1000108"/>
            <a:ext cx="4929222"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400" b="1" dirty="0" smtClean="0">
                <a:ln/>
                <a:solidFill>
                  <a:schemeClr val="accent3"/>
                </a:solidFill>
                <a:latin typeface="Blackadder ITC" pitchFamily="82" charset="0"/>
              </a:rPr>
              <a:t>Gülhan Tekin</a:t>
            </a:r>
          </a:p>
        </p:txBody>
      </p:sp>
      <p:sp>
        <p:nvSpPr>
          <p:cNvPr id="5" name="4 Metin kutusu"/>
          <p:cNvSpPr txBox="1"/>
          <p:nvPr/>
        </p:nvSpPr>
        <p:spPr>
          <a:xfrm>
            <a:off x="642910" y="2357431"/>
            <a:ext cx="7500990" cy="1654299"/>
          </a:xfrm>
          <a:prstGeom prst="rect">
            <a:avLst/>
          </a:prstGeom>
          <a:noFill/>
        </p:spPr>
        <p:txBody>
          <a:bodyPr wrap="square" rtlCol="0">
            <a:spAutoFit/>
          </a:bodyPr>
          <a:lstStyle/>
          <a:p>
            <a:r>
              <a:rPr lang="tr-TR" sz="1250" b="1" dirty="0" smtClean="0">
                <a:latin typeface="Times New Roman" pitchFamily="18" charset="0"/>
                <a:cs typeface="Times New Roman" pitchFamily="18" charset="0"/>
              </a:rPr>
              <a:t>3 Mayıs 1975’te İzmir’de doğdu. </a:t>
            </a:r>
          </a:p>
          <a:p>
            <a:r>
              <a:rPr lang="tr-TR" sz="1250" b="1" dirty="0" smtClean="0">
                <a:latin typeface="Times New Roman" pitchFamily="18" charset="0"/>
                <a:cs typeface="Times New Roman" pitchFamily="18" charset="0"/>
              </a:rPr>
              <a:t>Eğitimini Dokuz Eylül Üniversitesi Güzel Sanatlar Fakültesi Tiyatro </a:t>
            </a:r>
          </a:p>
          <a:p>
            <a:r>
              <a:rPr lang="tr-TR" sz="1250" b="1" dirty="0" smtClean="0">
                <a:latin typeface="Times New Roman" pitchFamily="18" charset="0"/>
                <a:cs typeface="Times New Roman" pitchFamily="18" charset="0"/>
              </a:rPr>
              <a:t>Dramatik Yazarlık bölümünde gerçekleştirdi. 2004 yılında BKM Mutfak oyuncularına </a:t>
            </a:r>
          </a:p>
          <a:p>
            <a:r>
              <a:rPr lang="tr-TR" sz="1250" b="1" dirty="0" smtClean="0">
                <a:latin typeface="Times New Roman" pitchFamily="18" charset="0"/>
                <a:cs typeface="Times New Roman" pitchFamily="18" charset="0"/>
              </a:rPr>
              <a:t>katılmıştır ve halen BKM Mutfak bünyesindedir. Televizyon ve sinema projelerinde yazarlık ve oyunculuk yapmaktadır. ‘Çok Güzel Hareketler Bunlar’ isimli televizyon programı ile çok sayıda izleyicinin beğenisi kazanmıştır.</a:t>
            </a:r>
          </a:p>
          <a:p>
            <a:endParaRPr lang="tr-TR" sz="1400" dirty="0" smtClean="0">
              <a:latin typeface="Times New Roman" pitchFamily="18" charset="0"/>
              <a:cs typeface="Times New Roman" pitchFamily="18" charset="0"/>
            </a:endParaRPr>
          </a:p>
          <a:p>
            <a:r>
              <a:rPr lang="tr-TR" sz="1250" dirty="0" smtClean="0">
                <a:latin typeface="Times New Roman" pitchFamily="18" charset="0"/>
                <a:cs typeface="Times New Roman" pitchFamily="18" charset="0"/>
              </a:rPr>
              <a:t> </a:t>
            </a:r>
            <a:endParaRPr lang="tr-TR" sz="1250" dirty="0">
              <a:latin typeface="Times New Roman" pitchFamily="18" charset="0"/>
              <a:cs typeface="Times New Roman" pitchFamily="18" charset="0"/>
            </a:endParaRPr>
          </a:p>
        </p:txBody>
      </p:sp>
      <p:sp>
        <p:nvSpPr>
          <p:cNvPr id="6" name="5 Metin kutusu"/>
          <p:cNvSpPr txBox="1"/>
          <p:nvPr/>
        </p:nvSpPr>
        <p:spPr>
          <a:xfrm>
            <a:off x="642910" y="3786190"/>
            <a:ext cx="2714644" cy="2208297"/>
          </a:xfrm>
          <a:prstGeom prst="rect">
            <a:avLst/>
          </a:prstGeom>
          <a:noFill/>
        </p:spPr>
        <p:txBody>
          <a:bodyPr wrap="square" rtlCol="0">
            <a:spAutoFit/>
          </a:bodyPr>
          <a:lstStyle/>
          <a:p>
            <a:r>
              <a:rPr lang="tr-TR" sz="1250" b="1" u="sng" dirty="0" smtClean="0">
                <a:latin typeface="Times New Roman" pitchFamily="18" charset="0"/>
                <a:cs typeface="Times New Roman" pitchFamily="18" charset="0"/>
              </a:rPr>
              <a:t>Rol Aldığı  Sinema Filmleri:</a:t>
            </a:r>
          </a:p>
          <a:p>
            <a:endParaRPr lang="tr-TR" sz="1250" b="1" u="sng"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●Hükümet Kadın 2</a:t>
            </a:r>
          </a:p>
          <a:p>
            <a:r>
              <a:rPr lang="tr-TR" sz="1250" b="1" dirty="0" smtClean="0">
                <a:latin typeface="Times New Roman" pitchFamily="18" charset="0"/>
                <a:cs typeface="Times New Roman" pitchFamily="18" charset="0"/>
              </a:rPr>
              <a:t>●Hükümet Kadın</a:t>
            </a:r>
          </a:p>
          <a:p>
            <a:r>
              <a:rPr lang="tr-TR" sz="1250" b="1" dirty="0" smtClean="0">
                <a:latin typeface="Times New Roman" pitchFamily="18" charset="0"/>
                <a:cs typeface="Times New Roman" pitchFamily="18" charset="0"/>
              </a:rPr>
              <a:t>●Neşeli Hayat</a:t>
            </a:r>
          </a:p>
          <a:p>
            <a:r>
              <a:rPr lang="tr-TR" sz="1250" b="1" dirty="0" smtClean="0">
                <a:latin typeface="Times New Roman" pitchFamily="18" charset="0"/>
                <a:cs typeface="Times New Roman" pitchFamily="18" charset="0"/>
              </a:rPr>
              <a:t>●Güneşi Gördüm</a:t>
            </a:r>
          </a:p>
          <a:p>
            <a:r>
              <a:rPr lang="tr-TR" sz="1250" b="1" dirty="0" smtClean="0">
                <a:latin typeface="Times New Roman" pitchFamily="18" charset="0"/>
                <a:cs typeface="Times New Roman" pitchFamily="18" charset="0"/>
              </a:rPr>
              <a:t>●Beyaz Melek</a:t>
            </a:r>
          </a:p>
          <a:p>
            <a:r>
              <a:rPr lang="tr-TR" sz="1250" b="1" dirty="0" smtClean="0">
                <a:latin typeface="Times New Roman" pitchFamily="18" charset="0"/>
                <a:cs typeface="Times New Roman" pitchFamily="18" charset="0"/>
              </a:rPr>
              <a:t>●Beynelmilel</a:t>
            </a:r>
          </a:p>
          <a:p>
            <a:r>
              <a:rPr lang="tr-TR" sz="1250" b="1" dirty="0" smtClean="0">
                <a:latin typeface="Times New Roman" pitchFamily="18" charset="0"/>
                <a:cs typeface="Times New Roman" pitchFamily="18" charset="0"/>
              </a:rPr>
              <a:t>●Organize İşler</a:t>
            </a:r>
          </a:p>
          <a:p>
            <a:r>
              <a:rPr lang="tr-TR" sz="1250" b="1" dirty="0" smtClean="0">
                <a:latin typeface="Times New Roman" pitchFamily="18" charset="0"/>
                <a:cs typeface="Times New Roman" pitchFamily="18" charset="0"/>
              </a:rPr>
              <a:t>●Filler ve Çimen</a:t>
            </a:r>
          </a:p>
          <a:p>
            <a:endParaRPr lang="tr-TR" sz="1250" b="1" dirty="0">
              <a:latin typeface="Times New Roman" pitchFamily="18" charset="0"/>
              <a:cs typeface="Times New Roman" pitchFamily="18" charset="0"/>
            </a:endParaRPr>
          </a:p>
        </p:txBody>
      </p:sp>
      <p:sp>
        <p:nvSpPr>
          <p:cNvPr id="7" name="6 Metin kutusu"/>
          <p:cNvSpPr txBox="1"/>
          <p:nvPr/>
        </p:nvSpPr>
        <p:spPr>
          <a:xfrm>
            <a:off x="4071934" y="3786190"/>
            <a:ext cx="2714644" cy="1823576"/>
          </a:xfrm>
          <a:prstGeom prst="rect">
            <a:avLst/>
          </a:prstGeom>
          <a:noFill/>
        </p:spPr>
        <p:txBody>
          <a:bodyPr wrap="square" rtlCol="0">
            <a:spAutoFit/>
          </a:bodyPr>
          <a:lstStyle/>
          <a:p>
            <a:r>
              <a:rPr lang="tr-TR" sz="1250" b="1" u="sng" dirty="0" smtClean="0">
                <a:latin typeface="Times New Roman" pitchFamily="18" charset="0"/>
                <a:cs typeface="Times New Roman" pitchFamily="18" charset="0"/>
              </a:rPr>
              <a:t>Rol Aldığı Dizi Filmler:</a:t>
            </a:r>
          </a:p>
          <a:p>
            <a:endParaRPr lang="tr-TR" sz="1250" b="1" u="sng" dirty="0" smtClean="0">
              <a:latin typeface="Times New Roman" pitchFamily="18" charset="0"/>
              <a:cs typeface="Times New Roman" pitchFamily="18" charset="0"/>
            </a:endParaRPr>
          </a:p>
          <a:p>
            <a:r>
              <a:rPr lang="tr-TR" sz="1250" b="1" dirty="0" smtClean="0">
                <a:latin typeface="Times New Roman" pitchFamily="18" charset="0"/>
                <a:cs typeface="Times New Roman" pitchFamily="18" charset="0"/>
              </a:rPr>
              <a:t>●Ali Ayşe’yi Seviyor</a:t>
            </a:r>
          </a:p>
          <a:p>
            <a:r>
              <a:rPr lang="tr-TR" sz="1250" b="1" dirty="0" smtClean="0">
                <a:latin typeface="Times New Roman" pitchFamily="18" charset="0"/>
                <a:cs typeface="Times New Roman" pitchFamily="18" charset="0"/>
              </a:rPr>
              <a:t>●Başrolde Aşk</a:t>
            </a:r>
          </a:p>
          <a:p>
            <a:r>
              <a:rPr lang="tr-TR" sz="1250" b="1" dirty="0" smtClean="0">
                <a:latin typeface="Times New Roman" pitchFamily="18" charset="0"/>
                <a:cs typeface="Times New Roman" pitchFamily="18" charset="0"/>
              </a:rPr>
              <a:t>●Aşağı Yukarı Yemişliler</a:t>
            </a:r>
          </a:p>
          <a:p>
            <a:r>
              <a:rPr lang="tr-TR" sz="1250" b="1" dirty="0" smtClean="0">
                <a:latin typeface="Times New Roman" pitchFamily="18" charset="0"/>
                <a:cs typeface="Times New Roman" pitchFamily="18" charset="0"/>
              </a:rPr>
              <a:t>●Çok Güzel Hareketler Bunlar</a:t>
            </a:r>
          </a:p>
          <a:p>
            <a:r>
              <a:rPr lang="tr-TR" sz="1250" b="1" dirty="0" smtClean="0">
                <a:latin typeface="Times New Roman" pitchFamily="18" charset="0"/>
                <a:cs typeface="Times New Roman" pitchFamily="18" charset="0"/>
              </a:rPr>
              <a:t>●Fırtına</a:t>
            </a:r>
          </a:p>
          <a:p>
            <a:r>
              <a:rPr lang="tr-TR" sz="1250" b="1" dirty="0" smtClean="0">
                <a:latin typeface="Times New Roman" pitchFamily="18" charset="0"/>
                <a:cs typeface="Times New Roman" pitchFamily="18" charset="0"/>
              </a:rPr>
              <a:t>●Bebeğim</a:t>
            </a:r>
          </a:p>
          <a:p>
            <a:r>
              <a:rPr lang="tr-TR" sz="1250" b="1" dirty="0" smtClean="0">
                <a:latin typeface="Times New Roman" pitchFamily="18" charset="0"/>
                <a:cs typeface="Times New Roman" pitchFamily="18" charset="0"/>
              </a:rPr>
              <a:t>●Yeni Hayat</a:t>
            </a:r>
          </a:p>
        </p:txBody>
      </p:sp>
      <p:pic>
        <p:nvPicPr>
          <p:cNvPr id="8" name="7 Resim" descr="gulhan-tekin-84616.jpg"/>
          <p:cNvPicPr>
            <a:picLocks noChangeAspect="1"/>
          </p:cNvPicPr>
          <p:nvPr/>
        </p:nvPicPr>
        <p:blipFill>
          <a:blip r:embed="rId2" cstate="print"/>
          <a:stretch>
            <a:fillRect/>
          </a:stretch>
        </p:blipFill>
        <p:spPr>
          <a:xfrm>
            <a:off x="6072198" y="357166"/>
            <a:ext cx="1615197" cy="24288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0034" y="357166"/>
            <a:ext cx="7929618"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400" b="1" dirty="0" smtClean="0">
                <a:ln/>
                <a:solidFill>
                  <a:schemeClr val="accent3"/>
                </a:solidFill>
                <a:latin typeface="Blackadder ITC" pitchFamily="82" charset="0"/>
              </a:rPr>
              <a:t>Filmde Rol Alan Diğer Oyuncular</a:t>
            </a:r>
          </a:p>
        </p:txBody>
      </p:sp>
      <p:pic>
        <p:nvPicPr>
          <p:cNvPr id="5" name="4 Resim" descr="photo.jpg"/>
          <p:cNvPicPr>
            <a:picLocks noChangeAspect="1"/>
          </p:cNvPicPr>
          <p:nvPr/>
        </p:nvPicPr>
        <p:blipFill>
          <a:blip r:embed="rId2"/>
          <a:stretch>
            <a:fillRect/>
          </a:stretch>
        </p:blipFill>
        <p:spPr>
          <a:xfrm>
            <a:off x="571472" y="1142984"/>
            <a:ext cx="1720137" cy="1790634"/>
          </a:xfrm>
          <a:prstGeom prst="rect">
            <a:avLst/>
          </a:prstGeom>
        </p:spPr>
      </p:pic>
      <p:pic>
        <p:nvPicPr>
          <p:cNvPr id="6" name="5 Resim" descr="ALİYOGURTCUOGLU-3.jpg"/>
          <p:cNvPicPr>
            <a:picLocks noChangeAspect="1"/>
          </p:cNvPicPr>
          <p:nvPr/>
        </p:nvPicPr>
        <p:blipFill>
          <a:blip r:embed="rId3"/>
          <a:stretch>
            <a:fillRect/>
          </a:stretch>
        </p:blipFill>
        <p:spPr>
          <a:xfrm>
            <a:off x="2357422" y="1142984"/>
            <a:ext cx="1428760" cy="2145942"/>
          </a:xfrm>
          <a:prstGeom prst="rect">
            <a:avLst/>
          </a:prstGeom>
        </p:spPr>
      </p:pic>
      <p:pic>
        <p:nvPicPr>
          <p:cNvPr id="7" name="6 Resim" descr="br_fatih-koyunoglu-2.jpg"/>
          <p:cNvPicPr>
            <a:picLocks noChangeAspect="1"/>
          </p:cNvPicPr>
          <p:nvPr/>
        </p:nvPicPr>
        <p:blipFill>
          <a:blip r:embed="rId4"/>
          <a:stretch>
            <a:fillRect/>
          </a:stretch>
        </p:blipFill>
        <p:spPr>
          <a:xfrm>
            <a:off x="3929058" y="1142984"/>
            <a:ext cx="1393031" cy="1857375"/>
          </a:xfrm>
          <a:prstGeom prst="rect">
            <a:avLst/>
          </a:prstGeom>
        </p:spPr>
      </p:pic>
      <p:pic>
        <p:nvPicPr>
          <p:cNvPr id="8" name="7 Resim" descr="ferdi-sancar.jpg"/>
          <p:cNvPicPr>
            <a:picLocks noChangeAspect="1"/>
          </p:cNvPicPr>
          <p:nvPr/>
        </p:nvPicPr>
        <p:blipFill>
          <a:blip r:embed="rId5"/>
          <a:stretch>
            <a:fillRect/>
          </a:stretch>
        </p:blipFill>
        <p:spPr>
          <a:xfrm>
            <a:off x="3571868" y="4071942"/>
            <a:ext cx="2214578" cy="1650218"/>
          </a:xfrm>
          <a:prstGeom prst="rect">
            <a:avLst/>
          </a:prstGeom>
        </p:spPr>
      </p:pic>
      <p:pic>
        <p:nvPicPr>
          <p:cNvPr id="10" name="9 Resim" descr="600105_4280736736185_1511495118_n.jpg"/>
          <p:cNvPicPr>
            <a:picLocks noChangeAspect="1"/>
          </p:cNvPicPr>
          <p:nvPr/>
        </p:nvPicPr>
        <p:blipFill>
          <a:blip r:embed="rId6"/>
          <a:stretch>
            <a:fillRect/>
          </a:stretch>
        </p:blipFill>
        <p:spPr>
          <a:xfrm>
            <a:off x="5429256" y="1142984"/>
            <a:ext cx="1500198" cy="1922129"/>
          </a:xfrm>
          <a:prstGeom prst="rect">
            <a:avLst/>
          </a:prstGeom>
        </p:spPr>
      </p:pic>
      <p:pic>
        <p:nvPicPr>
          <p:cNvPr id="11" name="10 Resim" descr="l-birsu-demir-f88adc25.jpg"/>
          <p:cNvPicPr>
            <a:picLocks noChangeAspect="1"/>
          </p:cNvPicPr>
          <p:nvPr/>
        </p:nvPicPr>
        <p:blipFill>
          <a:blip r:embed="rId7" cstate="print"/>
          <a:stretch>
            <a:fillRect/>
          </a:stretch>
        </p:blipFill>
        <p:spPr>
          <a:xfrm>
            <a:off x="2071670" y="4071942"/>
            <a:ext cx="1428760" cy="1905013"/>
          </a:xfrm>
          <a:prstGeom prst="rect">
            <a:avLst/>
          </a:prstGeom>
        </p:spPr>
      </p:pic>
      <p:pic>
        <p:nvPicPr>
          <p:cNvPr id="12" name="11 Resim" descr="41500_IRFAN_KANGI_01-152x234.jpg"/>
          <p:cNvPicPr>
            <a:picLocks noChangeAspect="1"/>
          </p:cNvPicPr>
          <p:nvPr/>
        </p:nvPicPr>
        <p:blipFill>
          <a:blip r:embed="rId8"/>
          <a:stretch>
            <a:fillRect/>
          </a:stretch>
        </p:blipFill>
        <p:spPr>
          <a:xfrm>
            <a:off x="571472" y="4071942"/>
            <a:ext cx="1447800" cy="2228850"/>
          </a:xfrm>
          <a:prstGeom prst="rect">
            <a:avLst/>
          </a:prstGeom>
        </p:spPr>
      </p:pic>
      <p:pic>
        <p:nvPicPr>
          <p:cNvPr id="13" name="12 Resim" descr="photo (1).jpg"/>
          <p:cNvPicPr>
            <a:picLocks noChangeAspect="1"/>
          </p:cNvPicPr>
          <p:nvPr/>
        </p:nvPicPr>
        <p:blipFill>
          <a:blip r:embed="rId9"/>
          <a:stretch>
            <a:fillRect/>
          </a:stretch>
        </p:blipFill>
        <p:spPr>
          <a:xfrm>
            <a:off x="7500958" y="4071942"/>
            <a:ext cx="1063165" cy="2065578"/>
          </a:xfrm>
          <a:prstGeom prst="rect">
            <a:avLst/>
          </a:prstGeom>
        </p:spPr>
      </p:pic>
      <p:pic>
        <p:nvPicPr>
          <p:cNvPr id="14" name="13 Resim" descr="bfc0bf3994df4db88d4ddf38455b4536.jpeg"/>
          <p:cNvPicPr>
            <a:picLocks noChangeAspect="1"/>
          </p:cNvPicPr>
          <p:nvPr/>
        </p:nvPicPr>
        <p:blipFill>
          <a:blip r:embed="rId10"/>
          <a:stretch>
            <a:fillRect/>
          </a:stretch>
        </p:blipFill>
        <p:spPr>
          <a:xfrm>
            <a:off x="5857884" y="4071942"/>
            <a:ext cx="1581144" cy="1581144"/>
          </a:xfrm>
          <a:prstGeom prst="rect">
            <a:avLst/>
          </a:prstGeom>
        </p:spPr>
      </p:pic>
      <p:sp>
        <p:nvSpPr>
          <p:cNvPr id="15" name="14 Metin kutusu"/>
          <p:cNvSpPr txBox="1"/>
          <p:nvPr/>
        </p:nvSpPr>
        <p:spPr>
          <a:xfrm>
            <a:off x="642910" y="2928934"/>
            <a:ext cx="1500198" cy="276999"/>
          </a:xfrm>
          <a:prstGeom prst="rect">
            <a:avLst/>
          </a:prstGeom>
          <a:noFill/>
        </p:spPr>
        <p:txBody>
          <a:bodyPr wrap="square" rtlCol="0">
            <a:spAutoFit/>
          </a:bodyPr>
          <a:lstStyle/>
          <a:p>
            <a:r>
              <a:rPr lang="tr-TR" sz="1200" b="1" dirty="0" smtClean="0">
                <a:latin typeface="Times New Roman" pitchFamily="18" charset="0"/>
                <a:cs typeface="Times New Roman" pitchFamily="18" charset="0"/>
              </a:rPr>
              <a:t>Can Bartu </a:t>
            </a:r>
            <a:r>
              <a:rPr lang="tr-TR" sz="1200" b="1" dirty="0" err="1" smtClean="0">
                <a:latin typeface="Times New Roman" pitchFamily="18" charset="0"/>
                <a:cs typeface="Times New Roman" pitchFamily="18" charset="0"/>
              </a:rPr>
              <a:t>Arslan</a:t>
            </a:r>
            <a:endParaRPr lang="tr-TR" sz="1200" b="1" dirty="0">
              <a:latin typeface="Times New Roman" pitchFamily="18" charset="0"/>
              <a:cs typeface="Times New Roman" pitchFamily="18" charset="0"/>
            </a:endParaRPr>
          </a:p>
        </p:txBody>
      </p:sp>
      <p:sp>
        <p:nvSpPr>
          <p:cNvPr id="16" name="15 Metin kutusu"/>
          <p:cNvSpPr txBox="1"/>
          <p:nvPr/>
        </p:nvSpPr>
        <p:spPr>
          <a:xfrm>
            <a:off x="2428860" y="3286124"/>
            <a:ext cx="1500198" cy="276999"/>
          </a:xfrm>
          <a:prstGeom prst="rect">
            <a:avLst/>
          </a:prstGeom>
          <a:noFill/>
        </p:spPr>
        <p:txBody>
          <a:bodyPr wrap="square" rtlCol="0">
            <a:spAutoFit/>
          </a:bodyPr>
          <a:lstStyle/>
          <a:p>
            <a:r>
              <a:rPr lang="tr-TR" sz="1200" b="1" dirty="0" smtClean="0">
                <a:latin typeface="Times New Roman" pitchFamily="18" charset="0"/>
                <a:cs typeface="Times New Roman" pitchFamily="18" charset="0"/>
              </a:rPr>
              <a:t>Ali </a:t>
            </a:r>
            <a:r>
              <a:rPr lang="tr-TR" sz="1200" b="1" dirty="0" err="1" smtClean="0">
                <a:latin typeface="Times New Roman" pitchFamily="18" charset="0"/>
                <a:cs typeface="Times New Roman" pitchFamily="18" charset="0"/>
              </a:rPr>
              <a:t>Yoğurtçuoğlu</a:t>
            </a:r>
            <a:endParaRPr lang="tr-TR" sz="1200" b="1" dirty="0">
              <a:latin typeface="Times New Roman" pitchFamily="18" charset="0"/>
              <a:cs typeface="Times New Roman" pitchFamily="18" charset="0"/>
            </a:endParaRPr>
          </a:p>
        </p:txBody>
      </p:sp>
      <p:sp>
        <p:nvSpPr>
          <p:cNvPr id="17" name="16 Metin kutusu"/>
          <p:cNvSpPr txBox="1"/>
          <p:nvPr/>
        </p:nvSpPr>
        <p:spPr>
          <a:xfrm>
            <a:off x="4000496" y="3000372"/>
            <a:ext cx="1428760" cy="276999"/>
          </a:xfrm>
          <a:prstGeom prst="rect">
            <a:avLst/>
          </a:prstGeom>
          <a:noFill/>
        </p:spPr>
        <p:txBody>
          <a:bodyPr wrap="square" rtlCol="0">
            <a:spAutoFit/>
          </a:bodyPr>
          <a:lstStyle/>
          <a:p>
            <a:r>
              <a:rPr lang="tr-TR" sz="1200" b="1" dirty="0" smtClean="0">
                <a:latin typeface="Times New Roman" pitchFamily="18" charset="0"/>
                <a:cs typeface="Times New Roman" pitchFamily="18" charset="0"/>
              </a:rPr>
              <a:t>Fatih Koyunoğlu</a:t>
            </a:r>
            <a:endParaRPr lang="tr-TR" sz="1200" b="1" dirty="0">
              <a:latin typeface="Times New Roman" pitchFamily="18" charset="0"/>
              <a:cs typeface="Times New Roman" pitchFamily="18" charset="0"/>
            </a:endParaRPr>
          </a:p>
        </p:txBody>
      </p:sp>
      <p:sp>
        <p:nvSpPr>
          <p:cNvPr id="18" name="17 Metin kutusu"/>
          <p:cNvSpPr txBox="1"/>
          <p:nvPr/>
        </p:nvSpPr>
        <p:spPr>
          <a:xfrm>
            <a:off x="5643570" y="3000372"/>
            <a:ext cx="1285884" cy="276999"/>
          </a:xfrm>
          <a:prstGeom prst="rect">
            <a:avLst/>
          </a:prstGeom>
          <a:noFill/>
        </p:spPr>
        <p:txBody>
          <a:bodyPr wrap="square" rtlCol="0">
            <a:spAutoFit/>
          </a:bodyPr>
          <a:lstStyle/>
          <a:p>
            <a:r>
              <a:rPr lang="tr-TR" sz="1200" b="1" dirty="0" smtClean="0">
                <a:latin typeface="Times New Roman" pitchFamily="18" charset="0"/>
                <a:cs typeface="Times New Roman" pitchFamily="18" charset="0"/>
              </a:rPr>
              <a:t>Damla Cangül</a:t>
            </a:r>
            <a:endParaRPr lang="tr-TR" sz="1200" b="1" dirty="0">
              <a:latin typeface="Times New Roman" pitchFamily="18" charset="0"/>
              <a:cs typeface="Times New Roman" pitchFamily="18" charset="0"/>
            </a:endParaRPr>
          </a:p>
        </p:txBody>
      </p:sp>
      <p:sp>
        <p:nvSpPr>
          <p:cNvPr id="19" name="18 Metin kutusu"/>
          <p:cNvSpPr txBox="1"/>
          <p:nvPr/>
        </p:nvSpPr>
        <p:spPr>
          <a:xfrm>
            <a:off x="7358082" y="6143644"/>
            <a:ext cx="1428760" cy="276999"/>
          </a:xfrm>
          <a:prstGeom prst="rect">
            <a:avLst/>
          </a:prstGeom>
          <a:noFill/>
        </p:spPr>
        <p:txBody>
          <a:bodyPr wrap="square" rtlCol="0">
            <a:spAutoFit/>
          </a:bodyPr>
          <a:lstStyle/>
          <a:p>
            <a:r>
              <a:rPr lang="tr-TR" sz="1200" b="1" dirty="0" smtClean="0">
                <a:latin typeface="Times New Roman" pitchFamily="18" charset="0"/>
                <a:cs typeface="Times New Roman" pitchFamily="18" charset="0"/>
              </a:rPr>
              <a:t>Ali Rıza Tanyeli</a:t>
            </a:r>
            <a:endParaRPr lang="tr-TR" sz="1200" b="1" dirty="0">
              <a:latin typeface="Times New Roman" pitchFamily="18" charset="0"/>
              <a:cs typeface="Times New Roman" pitchFamily="18" charset="0"/>
            </a:endParaRPr>
          </a:p>
        </p:txBody>
      </p:sp>
      <p:sp>
        <p:nvSpPr>
          <p:cNvPr id="20" name="19 Metin kutusu"/>
          <p:cNvSpPr txBox="1"/>
          <p:nvPr/>
        </p:nvSpPr>
        <p:spPr>
          <a:xfrm>
            <a:off x="5929322" y="5643578"/>
            <a:ext cx="1428760" cy="276999"/>
          </a:xfrm>
          <a:prstGeom prst="rect">
            <a:avLst/>
          </a:prstGeom>
          <a:noFill/>
        </p:spPr>
        <p:txBody>
          <a:bodyPr wrap="square" rtlCol="0">
            <a:spAutoFit/>
          </a:bodyPr>
          <a:lstStyle/>
          <a:p>
            <a:r>
              <a:rPr lang="tr-TR" sz="1200" b="1" dirty="0" smtClean="0">
                <a:latin typeface="Times New Roman" pitchFamily="18" charset="0"/>
                <a:cs typeface="Times New Roman" pitchFamily="18" charset="0"/>
              </a:rPr>
              <a:t>Fehmi Dalsaldı</a:t>
            </a:r>
            <a:endParaRPr lang="tr-TR" sz="1200" b="1" dirty="0">
              <a:latin typeface="Times New Roman" pitchFamily="18" charset="0"/>
              <a:cs typeface="Times New Roman" pitchFamily="18" charset="0"/>
            </a:endParaRPr>
          </a:p>
        </p:txBody>
      </p:sp>
      <p:sp>
        <p:nvSpPr>
          <p:cNvPr id="21" name="20 Metin kutusu"/>
          <p:cNvSpPr txBox="1"/>
          <p:nvPr/>
        </p:nvSpPr>
        <p:spPr>
          <a:xfrm>
            <a:off x="4071934" y="5715016"/>
            <a:ext cx="1428760" cy="276999"/>
          </a:xfrm>
          <a:prstGeom prst="rect">
            <a:avLst/>
          </a:prstGeom>
          <a:noFill/>
        </p:spPr>
        <p:txBody>
          <a:bodyPr wrap="square" rtlCol="0">
            <a:spAutoFit/>
          </a:bodyPr>
          <a:lstStyle/>
          <a:p>
            <a:r>
              <a:rPr lang="tr-TR" sz="1200" b="1" dirty="0" smtClean="0">
                <a:latin typeface="Times New Roman" pitchFamily="18" charset="0"/>
                <a:cs typeface="Times New Roman" pitchFamily="18" charset="0"/>
              </a:rPr>
              <a:t>Ferdi Sancar</a:t>
            </a:r>
            <a:endParaRPr lang="tr-TR" sz="1200" b="1" dirty="0">
              <a:latin typeface="Times New Roman" pitchFamily="18" charset="0"/>
              <a:cs typeface="Times New Roman" pitchFamily="18" charset="0"/>
            </a:endParaRPr>
          </a:p>
        </p:txBody>
      </p:sp>
      <p:sp>
        <p:nvSpPr>
          <p:cNvPr id="22" name="21 Metin kutusu"/>
          <p:cNvSpPr txBox="1"/>
          <p:nvPr/>
        </p:nvSpPr>
        <p:spPr>
          <a:xfrm>
            <a:off x="2214546" y="5929330"/>
            <a:ext cx="1428760" cy="276999"/>
          </a:xfrm>
          <a:prstGeom prst="rect">
            <a:avLst/>
          </a:prstGeom>
          <a:noFill/>
        </p:spPr>
        <p:txBody>
          <a:bodyPr wrap="square" rtlCol="0">
            <a:spAutoFit/>
          </a:bodyPr>
          <a:lstStyle/>
          <a:p>
            <a:r>
              <a:rPr lang="tr-TR" sz="1200" b="1" dirty="0" err="1" smtClean="0">
                <a:latin typeface="Times New Roman" pitchFamily="18" charset="0"/>
                <a:cs typeface="Times New Roman" pitchFamily="18" charset="0"/>
              </a:rPr>
              <a:t>Birsu</a:t>
            </a:r>
            <a:r>
              <a:rPr lang="tr-TR" sz="1200" b="1" dirty="0" smtClean="0">
                <a:latin typeface="Times New Roman" pitchFamily="18" charset="0"/>
                <a:cs typeface="Times New Roman" pitchFamily="18" charset="0"/>
              </a:rPr>
              <a:t> Demir</a:t>
            </a:r>
            <a:endParaRPr lang="tr-TR" sz="1200" b="1" dirty="0">
              <a:latin typeface="Times New Roman" pitchFamily="18" charset="0"/>
              <a:cs typeface="Times New Roman" pitchFamily="18" charset="0"/>
            </a:endParaRPr>
          </a:p>
        </p:txBody>
      </p:sp>
      <p:sp>
        <p:nvSpPr>
          <p:cNvPr id="23" name="22 Metin kutusu"/>
          <p:cNvSpPr txBox="1"/>
          <p:nvPr/>
        </p:nvSpPr>
        <p:spPr>
          <a:xfrm>
            <a:off x="714348" y="6286520"/>
            <a:ext cx="1428760" cy="276999"/>
          </a:xfrm>
          <a:prstGeom prst="rect">
            <a:avLst/>
          </a:prstGeom>
          <a:noFill/>
        </p:spPr>
        <p:txBody>
          <a:bodyPr wrap="square" rtlCol="0">
            <a:spAutoFit/>
          </a:bodyPr>
          <a:lstStyle/>
          <a:p>
            <a:r>
              <a:rPr lang="tr-TR" sz="1200" b="1" dirty="0" smtClean="0">
                <a:latin typeface="Times New Roman" pitchFamily="18" charset="0"/>
                <a:cs typeface="Times New Roman" pitchFamily="18" charset="0"/>
              </a:rPr>
              <a:t>İrfan </a:t>
            </a:r>
            <a:r>
              <a:rPr lang="tr-TR" sz="1200" b="1" dirty="0" err="1" smtClean="0">
                <a:latin typeface="Times New Roman" pitchFamily="18" charset="0"/>
                <a:cs typeface="Times New Roman" pitchFamily="18" charset="0"/>
              </a:rPr>
              <a:t>Kangı</a:t>
            </a:r>
            <a:endParaRPr lang="tr-TR" sz="1200" b="1" dirty="0">
              <a:latin typeface="Times New Roman" pitchFamily="18" charset="0"/>
              <a:cs typeface="Times New Roman" pitchFamily="18" charset="0"/>
            </a:endParaRPr>
          </a:p>
        </p:txBody>
      </p:sp>
      <p:pic>
        <p:nvPicPr>
          <p:cNvPr id="24" name="23 Resim" descr="52153_1.jpg"/>
          <p:cNvPicPr>
            <a:picLocks noChangeAspect="1"/>
          </p:cNvPicPr>
          <p:nvPr/>
        </p:nvPicPr>
        <p:blipFill>
          <a:blip r:embed="rId11"/>
          <a:stretch>
            <a:fillRect/>
          </a:stretch>
        </p:blipFill>
        <p:spPr>
          <a:xfrm>
            <a:off x="7072330" y="1142984"/>
            <a:ext cx="1428760" cy="2101118"/>
          </a:xfrm>
          <a:prstGeom prst="rect">
            <a:avLst/>
          </a:prstGeom>
        </p:spPr>
      </p:pic>
      <p:sp>
        <p:nvSpPr>
          <p:cNvPr id="25" name="24 Metin kutusu"/>
          <p:cNvSpPr txBox="1"/>
          <p:nvPr/>
        </p:nvSpPr>
        <p:spPr>
          <a:xfrm>
            <a:off x="7358082" y="3214686"/>
            <a:ext cx="1428760" cy="276999"/>
          </a:xfrm>
          <a:prstGeom prst="rect">
            <a:avLst/>
          </a:prstGeom>
          <a:noFill/>
        </p:spPr>
        <p:txBody>
          <a:bodyPr wrap="square" rtlCol="0">
            <a:spAutoFit/>
          </a:bodyPr>
          <a:lstStyle/>
          <a:p>
            <a:r>
              <a:rPr lang="tr-TR" sz="1200" b="1" dirty="0" smtClean="0">
                <a:latin typeface="Times New Roman" pitchFamily="18" charset="0"/>
                <a:cs typeface="Times New Roman" pitchFamily="18" charset="0"/>
              </a:rPr>
              <a:t>Esvet Şahin</a:t>
            </a:r>
            <a:endParaRPr lang="tr-TR" sz="1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595</TotalTime>
  <Words>945</Words>
  <Application>Microsoft Office PowerPoint</Application>
  <PresentationFormat>Ekran Gösterisi (4:3)</PresentationFormat>
  <Paragraphs>183</Paragraphs>
  <Slides>14</Slides>
  <Notes>1</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Cumba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ÖZLEM</dc:creator>
  <cp:lastModifiedBy>Naz Çekem</cp:lastModifiedBy>
  <cp:revision>92</cp:revision>
  <dcterms:created xsi:type="dcterms:W3CDTF">2014-01-07T16:42:06Z</dcterms:created>
  <dcterms:modified xsi:type="dcterms:W3CDTF">2014-02-20T07:48:38Z</dcterms:modified>
</cp:coreProperties>
</file>