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4" r:id="rId5"/>
    <p:sldId id="259" r:id="rId6"/>
    <p:sldId id="269" r:id="rId7"/>
    <p:sldId id="290" r:id="rId8"/>
    <p:sldId id="294" r:id="rId9"/>
    <p:sldId id="295" r:id="rId10"/>
    <p:sldId id="296" r:id="rId11"/>
    <p:sldId id="270" r:id="rId12"/>
    <p:sldId id="291" r:id="rId13"/>
    <p:sldId id="278" r:id="rId14"/>
    <p:sldId id="292" r:id="rId15"/>
    <p:sldId id="280" r:id="rId16"/>
    <p:sldId id="293" r:id="rId17"/>
    <p:sldId id="282" r:id="rId18"/>
    <p:sldId id="283" r:id="rId19"/>
    <p:sldId id="287" r:id="rId20"/>
    <p:sldId id="288" r:id="rId21"/>
    <p:sldId id="285" r:id="rId22"/>
    <p:sldId id="284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403" y="214290"/>
            <a:ext cx="4509194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Uzun Metraj Yarışma Dışı Filmler</a:t>
            </a:r>
            <a:endParaRPr lang="tr-TR" dirty="0">
              <a:ln w="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Sürü/ Flocking</a:t>
            </a:r>
          </a:p>
          <a:p>
            <a:r>
              <a:rPr lang="tr-TR" dirty="0" smtClean="0"/>
              <a:t>Yabancı/ Foreign Body</a:t>
            </a:r>
          </a:p>
          <a:p>
            <a:r>
              <a:rPr lang="tr-TR" dirty="0" smtClean="0"/>
              <a:t>Yalan Labirenti/ Labyrinth of Lies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871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0"/>
            <a:ext cx="4509194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Dikdörtgen"/>
          <p:cNvSpPr/>
          <p:nvPr/>
        </p:nvSpPr>
        <p:spPr>
          <a:xfrm>
            <a:off x="3786182" y="2643182"/>
            <a:ext cx="50006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Uluslararası Altın Terazi </a:t>
            </a:r>
          </a:p>
          <a:p>
            <a:r>
              <a:rPr lang="tr-TR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Kısa Film Yarışması </a:t>
            </a:r>
            <a:endParaRPr lang="tr-TR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Kısa </a:t>
            </a:r>
            <a:r>
              <a:rPr lang="tr-T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Film </a:t>
            </a:r>
            <a:r>
              <a:rPr lang="tr-T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Yarışma Filmleri</a:t>
            </a:r>
            <a:r>
              <a:rPr lang="tr-T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tr-TR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Altüst / Pour Retourner</a:t>
            </a:r>
          </a:p>
          <a:p>
            <a:r>
              <a:rPr lang="tr-TR" dirty="0" smtClean="0"/>
              <a:t>Anne / Mother</a:t>
            </a:r>
          </a:p>
          <a:p>
            <a:r>
              <a:rPr lang="tr-TR" dirty="0" smtClean="0"/>
              <a:t>Disiplin / Discipline</a:t>
            </a:r>
          </a:p>
          <a:p>
            <a:r>
              <a:rPr lang="tr-TR" dirty="0" smtClean="0"/>
              <a:t>Güvenli Bölge / Safe Space</a:t>
            </a:r>
          </a:p>
          <a:p>
            <a:r>
              <a:rPr lang="tr-TR" dirty="0" smtClean="0"/>
              <a:t>Sıhatler Olsun / Sir is Served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98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0"/>
            <a:ext cx="4509194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Dikdörtgen"/>
          <p:cNvSpPr/>
          <p:nvPr/>
        </p:nvSpPr>
        <p:spPr>
          <a:xfrm>
            <a:off x="3786182" y="2643182"/>
            <a:ext cx="500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Yarışma Dışı Kısa Filmler </a:t>
            </a:r>
            <a:endParaRPr lang="tr-TR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Yarışma Dışı Kısa Filmler </a:t>
            </a:r>
            <a:endParaRPr lang="tr-T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Entropi / Entrophy</a:t>
            </a:r>
          </a:p>
          <a:p>
            <a:r>
              <a:rPr lang="tr-TR" dirty="0" smtClean="0"/>
              <a:t>Fakeh / Fakeh</a:t>
            </a:r>
          </a:p>
          <a:p>
            <a:r>
              <a:rPr lang="tr-TR" dirty="0" smtClean="0"/>
              <a:t>Kandıran Renkler / Colorfooled</a:t>
            </a:r>
          </a:p>
          <a:p>
            <a:r>
              <a:rPr lang="tr-TR" dirty="0"/>
              <a:t>S 1207 / S </a:t>
            </a:r>
            <a:r>
              <a:rPr lang="tr-TR" dirty="0" smtClean="0"/>
              <a:t>1207</a:t>
            </a:r>
          </a:p>
          <a:p>
            <a:r>
              <a:rPr lang="tr-TR" dirty="0" smtClean="0"/>
              <a:t>Sınırsız / Boundless</a:t>
            </a:r>
          </a:p>
        </p:txBody>
      </p:sp>
    </p:spTree>
    <p:extLst>
      <p:ext uri="{BB962C8B-B14F-4D97-AF65-F5344CB8AC3E}">
        <p14:creationId xmlns:p14="http://schemas.microsoft.com/office/powerpoint/2010/main" val="2308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0"/>
            <a:ext cx="4509194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Dikdörtgen"/>
          <p:cNvSpPr/>
          <p:nvPr/>
        </p:nvSpPr>
        <p:spPr>
          <a:xfrm>
            <a:off x="5072066" y="2643182"/>
            <a:ext cx="371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Belgeseller</a:t>
            </a:r>
            <a:endParaRPr lang="tr-TR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Belgeseller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tr-TR" dirty="0"/>
              <a:t>Açlık Grevi/Hunger Strike</a:t>
            </a:r>
          </a:p>
          <a:p>
            <a:r>
              <a:rPr lang="tr-TR" dirty="0"/>
              <a:t>Adalet Arayışındaki Kadınlar: Dayanışmanın Gücü Üzerine Bir Hikaye / Women For Justice: A Story </a:t>
            </a:r>
            <a:endParaRPr lang="tr-TR" dirty="0" smtClean="0"/>
          </a:p>
          <a:p>
            <a:r>
              <a:rPr lang="tr-TR" dirty="0" smtClean="0"/>
              <a:t>Buradalar </a:t>
            </a:r>
            <a:r>
              <a:rPr lang="tr-TR" dirty="0"/>
              <a:t>/Those People Do Exist</a:t>
            </a:r>
          </a:p>
          <a:p>
            <a:r>
              <a:rPr lang="tr-TR" dirty="0"/>
              <a:t>Göçmenim Buradayım/Refugee Here I am</a:t>
            </a:r>
          </a:p>
          <a:p>
            <a:r>
              <a:rPr lang="tr-TR" dirty="0"/>
              <a:t>Joan’un Çocukları /Joan’s Boys</a:t>
            </a:r>
          </a:p>
          <a:p>
            <a:r>
              <a:rPr lang="tr-TR" dirty="0"/>
              <a:t>Kayıp Zamanlar /Lost </a:t>
            </a:r>
            <a:r>
              <a:rPr lang="tr-TR" dirty="0" smtClean="0"/>
              <a:t>Memories</a:t>
            </a:r>
          </a:p>
          <a:p>
            <a:r>
              <a:rPr lang="tr-TR" dirty="0" smtClean="0"/>
              <a:t>Yemen’de </a:t>
            </a:r>
            <a:r>
              <a:rPr lang="tr-TR" dirty="0"/>
              <a:t>Kölelik /Slavery in Yemen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24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0"/>
            <a:ext cx="4509194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Dikdörtgen"/>
          <p:cNvSpPr/>
          <p:nvPr/>
        </p:nvSpPr>
        <p:spPr>
          <a:xfrm>
            <a:off x="5072066" y="2643182"/>
            <a:ext cx="371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Jüri Kadromuz</a:t>
            </a:r>
            <a:endParaRPr lang="tr-TR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7572396" y="357166"/>
            <a:ext cx="15716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Jüri Kadromuz</a:t>
            </a:r>
            <a:endParaRPr lang="tr-T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C:\Users\didesude\Desktop\CROWNE PLAZA BASIN DOSYASI\İstanbul Üniversitesi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42852"/>
            <a:ext cx="928694" cy="857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didesude\Desktop\CROWNE PLAZA BASIN DOSYASI\iucff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42852"/>
            <a:ext cx="657220" cy="785818"/>
          </a:xfrm>
          <a:prstGeom prst="rect">
            <a:avLst/>
          </a:prstGeom>
          <a:noFill/>
          <a:ln>
            <a:noFill/>
          </a:ln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85852" y="1428736"/>
            <a:ext cx="650085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Uzun Metraj Yarışma Jürisi;</a:t>
            </a:r>
            <a:endParaRPr lang="tr-T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tr-TR" b="1" dirty="0" smtClean="0"/>
              <a:t> </a:t>
            </a:r>
            <a:endParaRPr lang="tr-TR" dirty="0" smtClean="0"/>
          </a:p>
          <a:p>
            <a:r>
              <a:rPr lang="tr-TR" dirty="0" smtClean="0"/>
              <a:t>Demet </a:t>
            </a:r>
            <a:r>
              <a:rPr lang="tr-TR" dirty="0" err="1" smtClean="0"/>
              <a:t>Akbağ</a:t>
            </a:r>
            <a:endParaRPr lang="tr-TR" dirty="0" smtClean="0"/>
          </a:p>
          <a:p>
            <a:r>
              <a:rPr lang="tr-TR" dirty="0" smtClean="0"/>
              <a:t>Serdar Akar</a:t>
            </a:r>
          </a:p>
          <a:p>
            <a:r>
              <a:rPr lang="tr-TR" dirty="0" smtClean="0"/>
              <a:t>Prof. Dr. Selman Dursun</a:t>
            </a:r>
          </a:p>
          <a:p>
            <a:r>
              <a:rPr lang="tr-TR" dirty="0" smtClean="0"/>
              <a:t>Sevin </a:t>
            </a:r>
            <a:r>
              <a:rPr lang="tr-TR" dirty="0" err="1" smtClean="0"/>
              <a:t>Okyay</a:t>
            </a:r>
            <a:endParaRPr lang="tr-TR" dirty="0" smtClean="0"/>
          </a:p>
          <a:p>
            <a:r>
              <a:rPr lang="tr-TR" dirty="0" err="1" smtClean="0"/>
              <a:t>Lucie</a:t>
            </a:r>
            <a:r>
              <a:rPr lang="tr-TR" dirty="0" smtClean="0"/>
              <a:t> </a:t>
            </a:r>
            <a:r>
              <a:rPr lang="tr-TR" dirty="0" err="1" smtClean="0"/>
              <a:t>Bader</a:t>
            </a:r>
            <a:endParaRPr lang="tr-TR" dirty="0" smtClean="0"/>
          </a:p>
          <a:p>
            <a:r>
              <a:rPr lang="tr-TR" b="1" dirty="0" smtClean="0"/>
              <a:t> </a:t>
            </a:r>
            <a:endParaRPr lang="tr-TR" dirty="0" smtClean="0"/>
          </a:p>
          <a:p>
            <a:r>
              <a:rPr lang="tr-T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Kısa Metraj Yarışma Jürisi;</a:t>
            </a:r>
            <a:endParaRPr lang="tr-T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tr-TR" dirty="0" smtClean="0"/>
              <a:t>Ozan Güven</a:t>
            </a:r>
          </a:p>
          <a:p>
            <a:r>
              <a:rPr lang="tr-TR" dirty="0" smtClean="0"/>
              <a:t>Mehmet Acar</a:t>
            </a:r>
          </a:p>
          <a:p>
            <a:r>
              <a:rPr lang="tr-TR" dirty="0" smtClean="0"/>
              <a:t>Engin Ertan</a:t>
            </a:r>
          </a:p>
          <a:p>
            <a:r>
              <a:rPr lang="tr-TR" b="1" dirty="0" smtClean="0"/>
              <a:t> </a:t>
            </a:r>
            <a:endParaRPr lang="tr-TR" dirty="0" smtClean="0"/>
          </a:p>
          <a:p>
            <a:r>
              <a:rPr lang="tr-T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Kısa Metraj Yarışma Ön Jürisi;</a:t>
            </a:r>
            <a:endParaRPr lang="tr-T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tr-TR" dirty="0" smtClean="0"/>
              <a:t>Korhan Bozkurt</a:t>
            </a:r>
          </a:p>
          <a:p>
            <a:r>
              <a:rPr lang="tr-TR" dirty="0" smtClean="0"/>
              <a:t>Tülin Özen</a:t>
            </a:r>
          </a:p>
          <a:p>
            <a:r>
              <a:rPr lang="tr-TR" dirty="0" smtClean="0"/>
              <a:t>Aslı Şahin</a:t>
            </a:r>
            <a:endParaRPr lang="tr-TR" dirty="0"/>
          </a:p>
        </p:txBody>
      </p:sp>
      <p:pic>
        <p:nvPicPr>
          <p:cNvPr id="9" name="Picture 5" descr="C:\Users\didesude\Desktop\SUÇ VE CEZA BASIN GÖNDERİMİ\ICAPFF2015 Web banner640x624px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65" b="60565"/>
          <a:stretch>
            <a:fillRect/>
          </a:stretch>
        </p:blipFill>
        <p:spPr bwMode="auto">
          <a:xfrm>
            <a:off x="1142976" y="142852"/>
            <a:ext cx="1000132" cy="857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7572396" y="357166"/>
            <a:ext cx="15716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Paneller</a:t>
            </a:r>
            <a:endParaRPr lang="tr-T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C:\Users\didesude\Desktop\CROWNE PLAZA BASIN DOSYASI\İstanbul Üniversitesi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42852"/>
            <a:ext cx="928694" cy="857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didesude\Desktop\CROWNE PLAZA BASIN DOSYASI\iucff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42852"/>
            <a:ext cx="657220" cy="785818"/>
          </a:xfrm>
          <a:prstGeom prst="rect">
            <a:avLst/>
          </a:prstGeom>
          <a:noFill/>
          <a:ln>
            <a:noFill/>
          </a:ln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85852" y="1428736"/>
            <a:ext cx="650085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17 Ekim 2015</a:t>
            </a:r>
          </a:p>
          <a:p>
            <a:r>
              <a:rPr lang="tr-T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Atlas Sineması – 16:00</a:t>
            </a:r>
          </a:p>
          <a:p>
            <a:endParaRPr lang="tr-TR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tr-TR" dirty="0" smtClean="0"/>
              <a:t>“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Circle</a:t>
            </a:r>
            <a:r>
              <a:rPr lang="tr-TR" dirty="0" smtClean="0"/>
              <a:t>” filmi üzerine “Toplumsal Algıdan Sinemaya; Cinsel Kimlik ve Yönelim” konulu panele;  </a:t>
            </a:r>
            <a:r>
              <a:rPr lang="tr-TR" dirty="0" err="1" smtClean="0"/>
              <a:t>Ivan</a:t>
            </a:r>
            <a:r>
              <a:rPr lang="tr-TR" dirty="0" smtClean="0"/>
              <a:t> </a:t>
            </a:r>
            <a:r>
              <a:rPr lang="tr-TR" dirty="0" err="1" smtClean="0"/>
              <a:t>Madeo</a:t>
            </a:r>
            <a:r>
              <a:rPr lang="tr-TR" dirty="0" smtClean="0"/>
              <a:t>, </a:t>
            </a:r>
            <a:r>
              <a:rPr lang="tr-TR" dirty="0" err="1" smtClean="0"/>
              <a:t>Walter</a:t>
            </a:r>
            <a:r>
              <a:rPr lang="tr-TR" dirty="0" smtClean="0"/>
              <a:t> </a:t>
            </a:r>
            <a:r>
              <a:rPr lang="tr-TR" dirty="0" err="1" smtClean="0"/>
              <a:t>Stoffel</a:t>
            </a:r>
            <a:r>
              <a:rPr lang="tr-TR" dirty="0" smtClean="0"/>
              <a:t>,  Av. Fırat Söyle, Serra Yılmaz, Alin </a:t>
            </a:r>
            <a:r>
              <a:rPr lang="tr-TR" dirty="0" err="1" smtClean="0"/>
              <a:t>Tasçıyan</a:t>
            </a:r>
            <a:r>
              <a:rPr lang="tr-TR" dirty="0" smtClean="0"/>
              <a:t>, </a:t>
            </a:r>
            <a:r>
              <a:rPr lang="tr-TR" dirty="0" err="1" smtClean="0"/>
              <a:t>Ayta</a:t>
            </a:r>
            <a:r>
              <a:rPr lang="tr-TR" dirty="0" smtClean="0"/>
              <a:t> </a:t>
            </a:r>
            <a:r>
              <a:rPr lang="tr-TR" dirty="0" err="1" smtClean="0"/>
              <a:t>Sözeri</a:t>
            </a:r>
            <a:r>
              <a:rPr lang="tr-TR" dirty="0" smtClean="0"/>
              <a:t> konuşmacı olarak katılacak.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18 Ekim 2015</a:t>
            </a:r>
          </a:p>
          <a:p>
            <a:r>
              <a:rPr lang="tr-T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Atlas Sineması - 14.00</a:t>
            </a:r>
          </a:p>
          <a:p>
            <a:endParaRPr lang="tr-TR" b="1" dirty="0" smtClean="0"/>
          </a:p>
          <a:p>
            <a:r>
              <a:rPr lang="tr-TR" dirty="0" err="1" smtClean="0"/>
              <a:t>Samir</a:t>
            </a:r>
            <a:r>
              <a:rPr lang="tr-TR" dirty="0" smtClean="0"/>
              <a:t> </a:t>
            </a:r>
            <a:r>
              <a:rPr lang="tr-TR" dirty="0" err="1" smtClean="0"/>
              <a:t>Mehanovic</a:t>
            </a:r>
            <a:r>
              <a:rPr lang="tr-TR" dirty="0" smtClean="0"/>
              <a:t>, </a:t>
            </a:r>
            <a:r>
              <a:rPr lang="tr-TR" dirty="0" err="1" smtClean="0"/>
              <a:t>Amila</a:t>
            </a:r>
            <a:r>
              <a:rPr lang="tr-TR" dirty="0" smtClean="0"/>
              <a:t> </a:t>
            </a:r>
            <a:r>
              <a:rPr lang="tr-TR" dirty="0" err="1" smtClean="0"/>
              <a:t>Ferhatovic</a:t>
            </a:r>
            <a:r>
              <a:rPr lang="tr-TR" dirty="0" smtClean="0"/>
              <a:t>, </a:t>
            </a:r>
            <a:r>
              <a:rPr lang="tr-TR" dirty="0" err="1" smtClean="0"/>
              <a:t>Reshad</a:t>
            </a:r>
            <a:r>
              <a:rPr lang="tr-TR" dirty="0" smtClean="0"/>
              <a:t> </a:t>
            </a:r>
            <a:r>
              <a:rPr lang="tr-TR" dirty="0" err="1" smtClean="0"/>
              <a:t>Strik</a:t>
            </a:r>
            <a:r>
              <a:rPr lang="tr-TR" dirty="0" smtClean="0"/>
              <a:t>, Faysal Soysal ve Coşkun Aral’ın katılacağı panelin konusu ise “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Fog</a:t>
            </a:r>
            <a:r>
              <a:rPr lang="tr-TR" dirty="0" smtClean="0"/>
              <a:t> of </a:t>
            </a:r>
            <a:r>
              <a:rPr lang="tr-TR" dirty="0" err="1" smtClean="0"/>
              <a:t>Srebrenica</a:t>
            </a:r>
            <a:r>
              <a:rPr lang="tr-TR" dirty="0" smtClean="0"/>
              <a:t>” filmi üzerine “Sisler Dağıldı mı?” olarak belirlendi.</a:t>
            </a:r>
            <a:endParaRPr lang="tr-TR" dirty="0"/>
          </a:p>
        </p:txBody>
      </p:sp>
      <p:pic>
        <p:nvPicPr>
          <p:cNvPr id="9" name="Picture 5" descr="C:\Users\didesude\Desktop\SUÇ VE CEZA BASIN GÖNDERİMİ\ICAPFF2015 Web banner640x624px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65" b="60565"/>
          <a:stretch>
            <a:fillRect/>
          </a:stretch>
        </p:blipFill>
        <p:spPr bwMode="auto">
          <a:xfrm>
            <a:off x="1142976" y="142852"/>
            <a:ext cx="1000132" cy="857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didesude\Desktop\SUÇ VE CEZA BASIN GÖNDERİMİ\ICAPFF2015 Web banner640x624px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1571612"/>
            <a:ext cx="4433896" cy="4891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3" descr="C:\Users\didesude\Desktop\CROWNE PLAZA BASIN DOSYASI\İstanbul Üniversitesi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428604"/>
            <a:ext cx="1905000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 descr="C:\Users\didesude\Desktop\CROWNE PLAZA BASIN DOSYASI\iucff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8" y="571480"/>
            <a:ext cx="1371600" cy="1733550"/>
          </a:xfrm>
          <a:prstGeom prst="rect">
            <a:avLst/>
          </a:prstGeom>
          <a:noFill/>
          <a:ln>
            <a:noFill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ULUSLARARASI SUÇ VE CEZA FİLM FESTİVALİ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7572396" y="357166"/>
            <a:ext cx="15716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Festival Özeti</a:t>
            </a:r>
            <a:endParaRPr lang="tr-T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C:\Users\didesude\Desktop\CROWNE PLAZA BASIN DOSYASI\İstanbul Üniversitesi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42852"/>
            <a:ext cx="928694" cy="857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didesude\Desktop\CROWNE PLAZA BASIN DOSYASI\iucff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42852"/>
            <a:ext cx="657220" cy="785818"/>
          </a:xfrm>
          <a:prstGeom prst="rect">
            <a:avLst/>
          </a:prstGeom>
          <a:noFill/>
          <a:ln>
            <a:noFill/>
          </a:ln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928662" y="1071546"/>
            <a:ext cx="792961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Kısaca…</a:t>
            </a:r>
          </a:p>
          <a:p>
            <a:endParaRPr lang="tr-TR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tr-TR" dirty="0" smtClean="0"/>
              <a:t>5. Uluslararası Suç ve Ceza Film Festivali, 16 - 22 Ekim 2015 tarihlerinde yapılacak.</a:t>
            </a:r>
          </a:p>
          <a:p>
            <a:r>
              <a:rPr lang="tr-TR" dirty="0" smtClean="0"/>
              <a:t> </a:t>
            </a:r>
          </a:p>
          <a:p>
            <a:r>
              <a:rPr lang="tr-TR" dirty="0" smtClean="0"/>
              <a:t>Gösterimler İstanbul Beyoğlu'nda Atlas Sineması'nda, Kadıköy'de ise Caddebostan Kültür Merkezi'nde olacak.</a:t>
            </a:r>
          </a:p>
          <a:p>
            <a:r>
              <a:rPr lang="tr-TR" dirty="0" smtClean="0"/>
              <a:t> </a:t>
            </a:r>
          </a:p>
          <a:p>
            <a:r>
              <a:rPr lang="tr-TR" dirty="0" smtClean="0"/>
              <a:t>Festival döneminde öğrenci biletleri tüm seanslarda 5 TL, tam biletler ise hafta içi gündüz seanslarında 5 TL, hafta içi akşam seanslarında ve </a:t>
            </a:r>
            <a:r>
              <a:rPr lang="tr-TR" dirty="0" err="1" smtClean="0"/>
              <a:t>haftasonu</a:t>
            </a:r>
            <a:r>
              <a:rPr lang="tr-TR" dirty="0" smtClean="0"/>
              <a:t> tüm seanslarda 10 TL olarak belirlendi.</a:t>
            </a:r>
          </a:p>
          <a:p>
            <a:r>
              <a:rPr lang="tr-TR" dirty="0" smtClean="0"/>
              <a:t> </a:t>
            </a:r>
          </a:p>
          <a:p>
            <a:r>
              <a:rPr lang="tr-TR" dirty="0" smtClean="0"/>
              <a:t>Festival Açılışı 15 Ekim 2015 Cuma günü Cemal Reşit Rey Konser Salonu’nda (CRR) gerçekleşecek ve “</a:t>
            </a:r>
            <a:r>
              <a:rPr lang="tr-TR" dirty="0" err="1" smtClean="0"/>
              <a:t>Alias</a:t>
            </a:r>
            <a:r>
              <a:rPr lang="tr-TR" dirty="0" smtClean="0"/>
              <a:t> </a:t>
            </a:r>
            <a:r>
              <a:rPr lang="tr-TR" dirty="0" err="1" smtClean="0"/>
              <a:t>Maria</a:t>
            </a:r>
            <a:r>
              <a:rPr lang="tr-TR" dirty="0" smtClean="0"/>
              <a:t>” filmi izleyenlere sunulacak.</a:t>
            </a:r>
          </a:p>
          <a:p>
            <a:r>
              <a:rPr lang="tr-TR" dirty="0" smtClean="0"/>
              <a:t> </a:t>
            </a:r>
          </a:p>
          <a:p>
            <a:r>
              <a:rPr lang="tr-TR" dirty="0" smtClean="0"/>
              <a:t>“</a:t>
            </a:r>
            <a:r>
              <a:rPr lang="tr-TR" dirty="0" err="1" smtClean="0"/>
              <a:t>Ayr</a:t>
            </a:r>
            <a:r>
              <a:rPr lang="tr-TR" dirty="0" smtClean="0"/>
              <a:t>/</a:t>
            </a:r>
            <a:r>
              <a:rPr lang="tr-TR" dirty="0" err="1" smtClean="0"/>
              <a:t>mc</a:t>
            </a:r>
            <a:r>
              <a:rPr lang="tr-TR" dirty="0" smtClean="0"/>
              <a:t>/l/k”  temalı belgesel seçkisi 19 Ekim 2015 Pazartesi Atlas Sineması’nda tek salonda gün boyu gösterilecek. Tüm seçki tek bilet ile izlenebilecek.</a:t>
            </a:r>
          </a:p>
          <a:p>
            <a:r>
              <a:rPr lang="tr-TR" dirty="0" smtClean="0"/>
              <a:t> </a:t>
            </a:r>
          </a:p>
          <a:p>
            <a:r>
              <a:rPr lang="tr-TR" dirty="0" smtClean="0"/>
              <a:t>Festivalin kapanışı ise 20 Ekim 2015’de Atlas Sineması’ndaki ödül töreni ile gerçekleşecek. Uzun ve kısa filmlerin ödüllerinin verilmesinin ardından 21.30 matinesi ile ödül alan filmin gösterimi yapılacak.</a:t>
            </a:r>
            <a:endParaRPr lang="tr-TR" dirty="0"/>
          </a:p>
        </p:txBody>
      </p:sp>
      <p:pic>
        <p:nvPicPr>
          <p:cNvPr id="9" name="Picture 5" descr="C:\Users\didesude\Desktop\SUÇ VE CEZA BASIN GÖNDERİMİ\ICAPFF2015 Web banner640x624px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65" b="60565"/>
          <a:stretch>
            <a:fillRect/>
          </a:stretch>
        </p:blipFill>
        <p:spPr bwMode="auto">
          <a:xfrm>
            <a:off x="1142976" y="142852"/>
            <a:ext cx="1000132" cy="857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7929458" y="357166"/>
            <a:ext cx="1214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Program</a:t>
            </a:r>
            <a:endParaRPr lang="tr-T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C:\Users\didesude\Desktop\CROWNE PLAZA BASIN DOSYASI\İstanbul Üniversitesi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42852"/>
            <a:ext cx="928694" cy="857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didesude\Desktop\CROWNE PLAZA BASIN DOSYASI\iucff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42852"/>
            <a:ext cx="657220" cy="785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5" descr="C:\Users\didesude\Desktop\SUÇ VE CEZA BASIN GÖNDERİMİ\ICAPFF2015 Web banner640x624px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65" b="60565"/>
          <a:stretch>
            <a:fillRect/>
          </a:stretch>
        </p:blipFill>
        <p:spPr bwMode="auto">
          <a:xfrm>
            <a:off x="1142976" y="142852"/>
            <a:ext cx="1000132" cy="857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1071546"/>
            <a:ext cx="8143932" cy="5581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MERTMARINE\Desktop\Yeni Bit Eşlem Resm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089540" cy="5143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MERTMARINE\Desktop\Yeni Bit Eşlem Resm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089540" cy="5143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t="72528" b="9890"/>
          <a:stretch>
            <a:fillRect/>
          </a:stretch>
        </p:blipFill>
        <p:spPr bwMode="auto">
          <a:xfrm>
            <a:off x="642910" y="2071678"/>
            <a:ext cx="789109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0 Resim" descr="Kod Adı Maria 0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91880" y="1932191"/>
            <a:ext cx="5202086" cy="3156382"/>
          </a:xfrm>
          <a:prstGeom prst="rect">
            <a:avLst/>
          </a:prstGeom>
        </p:spPr>
      </p:pic>
      <p:pic>
        <p:nvPicPr>
          <p:cNvPr id="4" name="Picture 3" descr="C:\Users\didesude\Desktop\CROWNE PLAZA BASIN DOSYASI\İstanbul Üniversitesi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42852"/>
            <a:ext cx="928694" cy="857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didesude\Desktop\CROWNE PLAZA BASIN DOSYASI\iucff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42852"/>
            <a:ext cx="657220" cy="785818"/>
          </a:xfrm>
          <a:prstGeom prst="rect">
            <a:avLst/>
          </a:prstGeom>
          <a:noFill/>
          <a:ln>
            <a:noFill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2" y="2143116"/>
            <a:ext cx="274735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 smtClean="0"/>
              <a:t>Festival Açılış Filmi: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/>
              <a:t>Kod</a:t>
            </a:r>
            <a:r>
              <a:rPr lang="en-US" b="1" dirty="0" smtClean="0"/>
              <a:t> </a:t>
            </a:r>
            <a:r>
              <a:rPr lang="en-US" b="1" dirty="0" err="1" smtClean="0"/>
              <a:t>Adı</a:t>
            </a:r>
            <a:r>
              <a:rPr lang="en-US" b="1" dirty="0" smtClean="0"/>
              <a:t> Maria-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Alias Maria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5" descr="C:\Users\didesude\Desktop\SUÇ VE CEZA BASIN GÖNDERİMİ\ICAPFF2015 Web banner640x624px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65" b="60565"/>
          <a:stretch>
            <a:fillRect/>
          </a:stretch>
        </p:blipFill>
        <p:spPr bwMode="auto">
          <a:xfrm>
            <a:off x="1142976" y="142852"/>
            <a:ext cx="1000132" cy="85725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Dikdörtgen"/>
          <p:cNvSpPr/>
          <p:nvPr/>
        </p:nvSpPr>
        <p:spPr>
          <a:xfrm>
            <a:off x="428596" y="1142984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5. Uluslararası Suç Ve Ceza Film Festivali </a:t>
            </a:r>
            <a:r>
              <a:rPr lang="tr-TR" b="1" dirty="0" smtClean="0"/>
              <a:t>Açılışı 15 Ekim 2015 Cuma günü Cemal Reşit Rey Konser Salonu’nda (CRR) gerçekleşecek.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0"/>
            <a:ext cx="4509194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Dikdörtgen"/>
          <p:cNvSpPr/>
          <p:nvPr/>
        </p:nvSpPr>
        <p:spPr>
          <a:xfrm>
            <a:off x="3786182" y="2643182"/>
            <a:ext cx="50006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Uluslararası Altın Terazi Uzun </a:t>
            </a:r>
            <a:r>
              <a:rPr lang="tr-TR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Metraj Film </a:t>
            </a:r>
            <a:r>
              <a:rPr lang="tr-TR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Yarışması </a:t>
            </a:r>
            <a:endParaRPr lang="tr-TR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Uzun </a:t>
            </a:r>
            <a:r>
              <a:rPr lang="tr-TR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Metraj </a:t>
            </a:r>
            <a:r>
              <a:rPr lang="tr-TR" dirty="0" smtClean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Yarışma Filmleri </a:t>
            </a:r>
            <a:r>
              <a:rPr lang="tr-TR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tr-TR" dirty="0">
              <a:ln w="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Abluka / Frenzy</a:t>
            </a:r>
          </a:p>
          <a:p>
            <a:r>
              <a:rPr lang="tr-TR" dirty="0" smtClean="0"/>
              <a:t>Bir Tanem / Dearest</a:t>
            </a:r>
          </a:p>
          <a:p>
            <a:r>
              <a:rPr lang="tr-TR" dirty="0" smtClean="0"/>
              <a:t>Duruş / Stand</a:t>
            </a:r>
          </a:p>
          <a:p>
            <a:r>
              <a:rPr lang="tr-TR" dirty="0" smtClean="0"/>
              <a:t>Emanet Kimlik / Dancing Arabs</a:t>
            </a:r>
          </a:p>
          <a:p>
            <a:r>
              <a:rPr lang="tr-TR" dirty="0" smtClean="0"/>
              <a:t>Kar Korsanları / Snow Pirates</a:t>
            </a:r>
          </a:p>
          <a:p>
            <a:r>
              <a:rPr lang="tr-TR" dirty="0" smtClean="0"/>
              <a:t>Neden Ben? / Why Me?</a:t>
            </a:r>
          </a:p>
          <a:p>
            <a:r>
              <a:rPr lang="tr-TR" dirty="0" smtClean="0"/>
              <a:t>Son Cellat / The Last Executioner</a:t>
            </a:r>
          </a:p>
          <a:p>
            <a:r>
              <a:rPr lang="tr-TR" dirty="0" smtClean="0"/>
              <a:t>Suçlu / Accused</a:t>
            </a:r>
          </a:p>
          <a:p>
            <a:r>
              <a:rPr lang="tr-TR" dirty="0" smtClean="0"/>
              <a:t>Üç Pencere ve Bir Ölüm / Three Windows and a Hanging</a:t>
            </a:r>
          </a:p>
          <a:p>
            <a:r>
              <a:rPr lang="tr-TR" dirty="0" smtClean="0"/>
              <a:t>Yasa / The Law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772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Uzun Metraj Yarışma Dışı </a:t>
            </a:r>
            <a:r>
              <a:rPr lang="tr-TR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Filmler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Ben Najoom, 10 Yaşımdayım ve Boşandım/ I am Najoom age 10 and Divorced</a:t>
            </a:r>
          </a:p>
          <a:p>
            <a:r>
              <a:rPr lang="tr-TR" dirty="0" smtClean="0"/>
              <a:t>Bir Deri, Bir Kemik/ My Skinny Sister</a:t>
            </a:r>
          </a:p>
          <a:p>
            <a:r>
              <a:rPr lang="tr-TR" dirty="0" smtClean="0"/>
              <a:t>Carmin Tropical/ Carmin Tropical</a:t>
            </a:r>
          </a:p>
          <a:p>
            <a:r>
              <a:rPr lang="tr-TR" dirty="0" smtClean="0"/>
              <a:t>Corbo/ Corbo</a:t>
            </a:r>
          </a:p>
          <a:p>
            <a:r>
              <a:rPr lang="tr-TR" dirty="0" smtClean="0"/>
              <a:t>Çember/ The Circle</a:t>
            </a:r>
          </a:p>
          <a:p>
            <a:r>
              <a:rPr lang="tr-TR" dirty="0" smtClean="0"/>
              <a:t>Detay/ Detail</a:t>
            </a:r>
          </a:p>
          <a:p>
            <a:r>
              <a:rPr lang="tr-TR" dirty="0" smtClean="0"/>
              <a:t>Düşman Aşıklar/ Enemies In Love</a:t>
            </a:r>
          </a:p>
          <a:p>
            <a:r>
              <a:rPr lang="tr-TR" dirty="0" smtClean="0"/>
              <a:t>Elimde Değil/ Out of My Hand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11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Uzun Metraj Yarışma Dışı Filmler</a:t>
            </a:r>
            <a:endParaRPr lang="tr-TR" dirty="0">
              <a:ln w="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Fatima/ Fatima</a:t>
            </a:r>
          </a:p>
          <a:p>
            <a:r>
              <a:rPr lang="tr-TR" dirty="0" smtClean="0"/>
              <a:t>Genciz Güçlüyüz/ We are Young We are Strong</a:t>
            </a:r>
          </a:p>
          <a:p>
            <a:r>
              <a:rPr lang="tr-TR" dirty="0" smtClean="0"/>
              <a:t>Genç Kaplan/ Young Tiger</a:t>
            </a:r>
          </a:p>
          <a:p>
            <a:r>
              <a:rPr lang="tr-TR" dirty="0" smtClean="0"/>
              <a:t>Kaçak/ Run</a:t>
            </a:r>
          </a:p>
          <a:p>
            <a:r>
              <a:rPr lang="tr-TR" dirty="0" smtClean="0"/>
              <a:t>Lady Grey/ Lady Grey</a:t>
            </a:r>
          </a:p>
          <a:p>
            <a:r>
              <a:rPr lang="tr-TR" dirty="0" smtClean="0"/>
              <a:t>Partisan/ Partisan</a:t>
            </a:r>
          </a:p>
          <a:p>
            <a:r>
              <a:rPr lang="tr-TR" dirty="0" smtClean="0"/>
              <a:t>Sığınak/ Sanctuary</a:t>
            </a:r>
          </a:p>
          <a:p>
            <a:r>
              <a:rPr lang="tr-TR" dirty="0" smtClean="0"/>
              <a:t>Srebrenitsa’nın Sisi/ The Fog of Srebrenica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908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448</Words>
  <Application>Microsoft Office PowerPoint</Application>
  <PresentationFormat>On-screen Show (4:3)</PresentationFormat>
  <Paragraphs>109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Ofis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Uzun Metraj Yarışma Filmleri  </vt:lpstr>
      <vt:lpstr>Uzun Metraj Yarışma Dışı Filmler</vt:lpstr>
      <vt:lpstr>Uzun Metraj Yarışma Dışı Filmler</vt:lpstr>
      <vt:lpstr>Uzun Metraj Yarışma Dışı Filmler</vt:lpstr>
      <vt:lpstr>PowerPoint Presentation</vt:lpstr>
      <vt:lpstr>Kısa Film Yarışma Filmleri </vt:lpstr>
      <vt:lpstr>PowerPoint Presentation</vt:lpstr>
      <vt:lpstr>Yarışma Dışı Kısa Filmler </vt:lpstr>
      <vt:lpstr>PowerPoint Presentation</vt:lpstr>
      <vt:lpstr>Belgeseller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GOKHAN</dc:creator>
  <cp:lastModifiedBy>didesude metin</cp:lastModifiedBy>
  <cp:revision>70</cp:revision>
  <dcterms:created xsi:type="dcterms:W3CDTF">2015-10-08T09:07:31Z</dcterms:created>
  <dcterms:modified xsi:type="dcterms:W3CDTF">2015-10-08T15:09:16Z</dcterms:modified>
</cp:coreProperties>
</file>